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8" r:id="rId2"/>
    <p:sldId id="263" r:id="rId3"/>
    <p:sldId id="260" r:id="rId4"/>
    <p:sldId id="266" r:id="rId5"/>
    <p:sldId id="261" r:id="rId6"/>
    <p:sldId id="264" r:id="rId7"/>
    <p:sldId id="265" r:id="rId8"/>
    <p:sldId id="267" r:id="rId9"/>
  </p:sldIdLst>
  <p:sldSz cx="12193588" cy="6858000"/>
  <p:notesSz cx="6858000" cy="9144000"/>
  <p:defaultTextStyle>
    <a:defPPr>
      <a:defRPr lang="es-ES"/>
    </a:defPPr>
    <a:lvl1pPr marL="0" algn="l" defTabSz="562198" rtl="0" eaLnBrk="1" latinLnBrk="0" hangingPunct="1">
      <a:defRPr sz="2266" kern="1200">
        <a:solidFill>
          <a:schemeClr val="tx1"/>
        </a:solidFill>
        <a:latin typeface="+mn-lt"/>
        <a:ea typeface="+mn-ea"/>
        <a:cs typeface="+mn-cs"/>
      </a:defRPr>
    </a:lvl1pPr>
    <a:lvl2pPr marL="562198" algn="l" defTabSz="562198" rtl="0" eaLnBrk="1" latinLnBrk="0" hangingPunct="1">
      <a:defRPr sz="2266" kern="1200">
        <a:solidFill>
          <a:schemeClr val="tx1"/>
        </a:solidFill>
        <a:latin typeface="+mn-lt"/>
        <a:ea typeface="+mn-ea"/>
        <a:cs typeface="+mn-cs"/>
      </a:defRPr>
    </a:lvl2pPr>
    <a:lvl3pPr marL="1124395" algn="l" defTabSz="562198" rtl="0" eaLnBrk="1" latinLnBrk="0" hangingPunct="1">
      <a:defRPr sz="2266" kern="1200">
        <a:solidFill>
          <a:schemeClr val="tx1"/>
        </a:solidFill>
        <a:latin typeface="+mn-lt"/>
        <a:ea typeface="+mn-ea"/>
        <a:cs typeface="+mn-cs"/>
      </a:defRPr>
    </a:lvl3pPr>
    <a:lvl4pPr marL="1686592" algn="l" defTabSz="562198" rtl="0" eaLnBrk="1" latinLnBrk="0" hangingPunct="1">
      <a:defRPr sz="2266" kern="1200">
        <a:solidFill>
          <a:schemeClr val="tx1"/>
        </a:solidFill>
        <a:latin typeface="+mn-lt"/>
        <a:ea typeface="+mn-ea"/>
        <a:cs typeface="+mn-cs"/>
      </a:defRPr>
    </a:lvl4pPr>
    <a:lvl5pPr marL="2248788" algn="l" defTabSz="562198" rtl="0" eaLnBrk="1" latinLnBrk="0" hangingPunct="1">
      <a:defRPr sz="2266" kern="1200">
        <a:solidFill>
          <a:schemeClr val="tx1"/>
        </a:solidFill>
        <a:latin typeface="+mn-lt"/>
        <a:ea typeface="+mn-ea"/>
        <a:cs typeface="+mn-cs"/>
      </a:defRPr>
    </a:lvl5pPr>
    <a:lvl6pPr marL="2810986" algn="l" defTabSz="562198" rtl="0" eaLnBrk="1" latinLnBrk="0" hangingPunct="1">
      <a:defRPr sz="2266" kern="1200">
        <a:solidFill>
          <a:schemeClr val="tx1"/>
        </a:solidFill>
        <a:latin typeface="+mn-lt"/>
        <a:ea typeface="+mn-ea"/>
        <a:cs typeface="+mn-cs"/>
      </a:defRPr>
    </a:lvl6pPr>
    <a:lvl7pPr marL="3373183" algn="l" defTabSz="562198" rtl="0" eaLnBrk="1" latinLnBrk="0" hangingPunct="1">
      <a:defRPr sz="2266" kern="1200">
        <a:solidFill>
          <a:schemeClr val="tx1"/>
        </a:solidFill>
        <a:latin typeface="+mn-lt"/>
        <a:ea typeface="+mn-ea"/>
        <a:cs typeface="+mn-cs"/>
      </a:defRPr>
    </a:lvl7pPr>
    <a:lvl8pPr marL="3935381" algn="l" defTabSz="562198" rtl="0" eaLnBrk="1" latinLnBrk="0" hangingPunct="1">
      <a:defRPr sz="2266" kern="1200">
        <a:solidFill>
          <a:schemeClr val="tx1"/>
        </a:solidFill>
        <a:latin typeface="+mn-lt"/>
        <a:ea typeface="+mn-ea"/>
        <a:cs typeface="+mn-cs"/>
      </a:defRPr>
    </a:lvl8pPr>
    <a:lvl9pPr marL="4497579" algn="l" defTabSz="562198" rtl="0" eaLnBrk="1" latinLnBrk="0" hangingPunct="1">
      <a:defRPr sz="2266"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1" userDrawn="1">
          <p15:clr>
            <a:srgbClr val="A4A3A4"/>
          </p15:clr>
        </p15:guide>
        <p15:guide id="2" pos="384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62" autoAdjust="0"/>
    <p:restoredTop sz="94666"/>
  </p:normalViewPr>
  <p:slideViewPr>
    <p:cSldViewPr snapToGrid="0" snapToObjects="1">
      <p:cViewPr>
        <p:scale>
          <a:sx n="66" d="100"/>
          <a:sy n="66" d="100"/>
        </p:scale>
        <p:origin x="38" y="317"/>
      </p:cViewPr>
      <p:guideLst>
        <p:guide orient="horz" pos="2161"/>
        <p:guide pos="384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DB08DA41-61FB-244B-A279-91BD97CDB07A}"/>
              </a:ext>
            </a:extLst>
          </p:cNvPr>
          <p:cNvPicPr>
            <a:picLocks noChangeAspect="1"/>
          </p:cNvPicPr>
          <p:nvPr userDrawn="1"/>
        </p:nvPicPr>
        <p:blipFill>
          <a:blip r:embed="rId2"/>
          <a:srcRect/>
          <a:stretch/>
        </p:blipFill>
        <p:spPr>
          <a:xfrm>
            <a:off x="794" y="0"/>
            <a:ext cx="12192000" cy="6858000"/>
          </a:xfrm>
          <a:prstGeom prst="rect">
            <a:avLst/>
          </a:prstGeom>
        </p:spPr>
      </p:pic>
    </p:spTree>
    <p:extLst>
      <p:ext uri="{BB962C8B-B14F-4D97-AF65-F5344CB8AC3E}">
        <p14:creationId xmlns:p14="http://schemas.microsoft.com/office/powerpoint/2010/main" val="110169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609681" y="274638"/>
            <a:ext cx="10974230" cy="1143000"/>
          </a:xfrm>
          <a:prstGeom prst="rect">
            <a:avLst/>
          </a:prstGeom>
        </p:spPr>
        <p:txBody>
          <a:bodyPr/>
          <a:lstStyle/>
          <a:p>
            <a:r>
              <a:rPr lang="es-ES_tradnl"/>
              <a:t>Clic para editar título</a:t>
            </a:r>
            <a:endParaRPr lang="es-ES"/>
          </a:p>
        </p:txBody>
      </p:sp>
      <p:sp>
        <p:nvSpPr>
          <p:cNvPr id="3" name="Marcador de texto vertical 2"/>
          <p:cNvSpPr>
            <a:spLocks noGrp="1"/>
          </p:cNvSpPr>
          <p:nvPr>
            <p:ph type="body" orient="vert" idx="1"/>
          </p:nvPr>
        </p:nvSpPr>
        <p:spPr>
          <a:xfrm>
            <a:off x="609681" y="1600200"/>
            <a:ext cx="10974230" cy="4525963"/>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11/12/2025</a:t>
            </a:fld>
            <a:endParaRPr lang="es-ES"/>
          </a:p>
        </p:txBody>
      </p:sp>
      <p:sp>
        <p:nvSpPr>
          <p:cNvPr id="5" name="Marcador de pie de página 4"/>
          <p:cNvSpPr>
            <a:spLocks noGrp="1"/>
          </p:cNvSpPr>
          <p:nvPr>
            <p:ph type="ftr" sz="quarter" idx="11"/>
          </p:nvPr>
        </p:nvSpPr>
        <p:spPr>
          <a:xfrm>
            <a:off x="4166144" y="6356352"/>
            <a:ext cx="3861303" cy="365124"/>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4067271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840352" y="274638"/>
            <a:ext cx="2743557" cy="5851525"/>
          </a:xfrm>
          <a:prstGeom prst="rect">
            <a:avLst/>
          </a:prstGeo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609680" y="274638"/>
            <a:ext cx="8027446" cy="5851525"/>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11/12/2025</a:t>
            </a:fld>
            <a:endParaRPr lang="es-ES"/>
          </a:p>
        </p:txBody>
      </p:sp>
      <p:sp>
        <p:nvSpPr>
          <p:cNvPr id="5" name="Marcador de pie de página 4"/>
          <p:cNvSpPr>
            <a:spLocks noGrp="1"/>
          </p:cNvSpPr>
          <p:nvPr>
            <p:ph type="ftr" sz="quarter" idx="11"/>
          </p:nvPr>
        </p:nvSpPr>
        <p:spPr>
          <a:xfrm>
            <a:off x="4166144" y="6356352"/>
            <a:ext cx="3861303" cy="365124"/>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2331201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51D69CAD-EBB2-5A42-989F-E9AE1EEBA951}"/>
              </a:ext>
            </a:extLst>
          </p:cNvPr>
          <p:cNvPicPr>
            <a:picLocks noChangeAspect="1"/>
          </p:cNvPicPr>
          <p:nvPr userDrawn="1"/>
        </p:nvPicPr>
        <p:blipFill>
          <a:blip r:embed="rId2"/>
          <a:stretch>
            <a:fillRect/>
          </a:stretch>
        </p:blipFill>
        <p:spPr>
          <a:xfrm>
            <a:off x="6433" y="0"/>
            <a:ext cx="12180722" cy="6858000"/>
          </a:xfrm>
          <a:prstGeom prst="rect">
            <a:avLst/>
          </a:prstGeom>
        </p:spPr>
      </p:pic>
      <p:pic>
        <p:nvPicPr>
          <p:cNvPr id="12" name="Imagen 11">
            <a:extLst>
              <a:ext uri="{FF2B5EF4-FFF2-40B4-BE49-F238E27FC236}">
                <a16:creationId xmlns:a16="http://schemas.microsoft.com/office/drawing/2014/main" id="{19BFE3CA-17F0-3E42-92B0-C63C49C9495E}"/>
              </a:ext>
            </a:extLst>
          </p:cNvPr>
          <p:cNvPicPr>
            <a:picLocks noChangeAspect="1"/>
          </p:cNvPicPr>
          <p:nvPr userDrawn="1"/>
        </p:nvPicPr>
        <p:blipFill>
          <a:blip r:embed="rId3"/>
          <a:srcRect/>
          <a:stretch/>
        </p:blipFill>
        <p:spPr>
          <a:xfrm>
            <a:off x="3261" y="1388"/>
            <a:ext cx="12187066" cy="6855224"/>
          </a:xfrm>
          <a:prstGeom prst="rect">
            <a:avLst/>
          </a:prstGeom>
        </p:spPr>
      </p:pic>
    </p:spTree>
    <p:extLst>
      <p:ext uri="{BB962C8B-B14F-4D97-AF65-F5344CB8AC3E}">
        <p14:creationId xmlns:p14="http://schemas.microsoft.com/office/powerpoint/2010/main" val="401142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963211" y="4406902"/>
            <a:ext cx="10364550" cy="1362075"/>
          </a:xfrm>
          <a:prstGeom prst="rect">
            <a:avLst/>
          </a:prstGeom>
        </p:spPr>
        <p:txBody>
          <a:bodyPr anchor="t"/>
          <a:lstStyle>
            <a:lvl1pPr algn="l">
              <a:defRPr sz="4819" b="1" cap="all"/>
            </a:lvl1pPr>
          </a:lstStyle>
          <a:p>
            <a:r>
              <a:rPr lang="es-ES_tradnl"/>
              <a:t>Clic para editar título</a:t>
            </a:r>
            <a:endParaRPr lang="es-ES"/>
          </a:p>
        </p:txBody>
      </p:sp>
      <p:sp>
        <p:nvSpPr>
          <p:cNvPr id="3" name="Marcador de texto 2"/>
          <p:cNvSpPr>
            <a:spLocks noGrp="1"/>
          </p:cNvSpPr>
          <p:nvPr>
            <p:ph type="body" idx="1"/>
          </p:nvPr>
        </p:nvSpPr>
        <p:spPr>
          <a:xfrm>
            <a:off x="963211" y="2906715"/>
            <a:ext cx="10364550" cy="1500187"/>
          </a:xfrm>
          <a:prstGeom prst="rect">
            <a:avLst/>
          </a:prstGeom>
        </p:spPr>
        <p:txBody>
          <a:bodyPr anchor="b"/>
          <a:lstStyle>
            <a:lvl1pPr marL="0" indent="0">
              <a:buNone/>
              <a:defRPr sz="2344">
                <a:solidFill>
                  <a:schemeClr val="tx1">
                    <a:tint val="75000"/>
                  </a:schemeClr>
                </a:solidFill>
              </a:defRPr>
            </a:lvl1pPr>
            <a:lvl2pPr marL="549164" indent="0">
              <a:buNone/>
              <a:defRPr sz="2214">
                <a:solidFill>
                  <a:schemeClr val="tx1">
                    <a:tint val="75000"/>
                  </a:schemeClr>
                </a:solidFill>
              </a:defRPr>
            </a:lvl2pPr>
            <a:lvl3pPr marL="1098327" indent="0">
              <a:buNone/>
              <a:defRPr sz="1954">
                <a:solidFill>
                  <a:schemeClr val="tx1">
                    <a:tint val="75000"/>
                  </a:schemeClr>
                </a:solidFill>
              </a:defRPr>
            </a:lvl3pPr>
            <a:lvl4pPr marL="1647491" indent="0">
              <a:buNone/>
              <a:defRPr sz="1693">
                <a:solidFill>
                  <a:schemeClr val="tx1">
                    <a:tint val="75000"/>
                  </a:schemeClr>
                </a:solidFill>
              </a:defRPr>
            </a:lvl4pPr>
            <a:lvl5pPr marL="2196653" indent="0">
              <a:buNone/>
              <a:defRPr sz="1693">
                <a:solidFill>
                  <a:schemeClr val="tx1">
                    <a:tint val="75000"/>
                  </a:schemeClr>
                </a:solidFill>
              </a:defRPr>
            </a:lvl5pPr>
            <a:lvl6pPr marL="2745817" indent="0">
              <a:buNone/>
              <a:defRPr sz="1693">
                <a:solidFill>
                  <a:schemeClr val="tx1">
                    <a:tint val="75000"/>
                  </a:schemeClr>
                </a:solidFill>
              </a:defRPr>
            </a:lvl6pPr>
            <a:lvl7pPr marL="3294981" indent="0">
              <a:buNone/>
              <a:defRPr sz="1693">
                <a:solidFill>
                  <a:schemeClr val="tx1">
                    <a:tint val="75000"/>
                  </a:schemeClr>
                </a:solidFill>
              </a:defRPr>
            </a:lvl7pPr>
            <a:lvl8pPr marL="3844144" indent="0">
              <a:buNone/>
              <a:defRPr sz="1693">
                <a:solidFill>
                  <a:schemeClr val="tx1">
                    <a:tint val="75000"/>
                  </a:schemeClr>
                </a:solidFill>
              </a:defRPr>
            </a:lvl8pPr>
            <a:lvl9pPr marL="4393308" indent="0">
              <a:buNone/>
              <a:defRPr sz="1693">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11/12/2025</a:t>
            </a:fld>
            <a:endParaRPr lang="es-ES"/>
          </a:p>
        </p:txBody>
      </p:sp>
      <p:sp>
        <p:nvSpPr>
          <p:cNvPr id="5" name="Marcador de pie de página 4"/>
          <p:cNvSpPr>
            <a:spLocks noGrp="1"/>
          </p:cNvSpPr>
          <p:nvPr>
            <p:ph type="ftr" sz="quarter" idx="11"/>
          </p:nvPr>
        </p:nvSpPr>
        <p:spPr>
          <a:xfrm>
            <a:off x="4166144" y="6356352"/>
            <a:ext cx="3861303" cy="365124"/>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1823192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609681" y="274638"/>
            <a:ext cx="10974230" cy="1143000"/>
          </a:xfrm>
          <a:prstGeom prst="rect">
            <a:avLst/>
          </a:prstGeom>
        </p:spPr>
        <p:txBody>
          <a:bodyPr/>
          <a:lstStyle/>
          <a:p>
            <a:r>
              <a:rPr lang="es-ES_tradnl"/>
              <a:t>Clic para editar título</a:t>
            </a:r>
            <a:endParaRPr lang="es-ES"/>
          </a:p>
        </p:txBody>
      </p:sp>
      <p:sp>
        <p:nvSpPr>
          <p:cNvPr id="3" name="Marcador de contenido 2"/>
          <p:cNvSpPr>
            <a:spLocks noGrp="1"/>
          </p:cNvSpPr>
          <p:nvPr>
            <p:ph sz="half" idx="1"/>
          </p:nvPr>
        </p:nvSpPr>
        <p:spPr>
          <a:xfrm>
            <a:off x="609679" y="1600200"/>
            <a:ext cx="5385501" cy="4525963"/>
          </a:xfrm>
          <a:prstGeom prst="rect">
            <a:avLst/>
          </a:prstGeom>
        </p:spPr>
        <p:txBody>
          <a:bodyPr/>
          <a:lstStyle>
            <a:lvl1pPr>
              <a:defRPr sz="3387"/>
            </a:lvl1pPr>
            <a:lvl2pPr>
              <a:defRPr sz="2865"/>
            </a:lvl2pPr>
            <a:lvl3pPr>
              <a:defRPr sz="2344"/>
            </a:lvl3pPr>
            <a:lvl4pPr>
              <a:defRPr sz="2214"/>
            </a:lvl4pPr>
            <a:lvl5pPr>
              <a:defRPr sz="2214"/>
            </a:lvl5pPr>
            <a:lvl6pPr>
              <a:defRPr sz="2214"/>
            </a:lvl6pPr>
            <a:lvl7pPr>
              <a:defRPr sz="2214"/>
            </a:lvl7pPr>
            <a:lvl8pPr>
              <a:defRPr sz="2214"/>
            </a:lvl8pPr>
            <a:lvl9pPr>
              <a:defRPr sz="2214"/>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contenido 3"/>
          <p:cNvSpPr>
            <a:spLocks noGrp="1"/>
          </p:cNvSpPr>
          <p:nvPr>
            <p:ph sz="half" idx="2"/>
          </p:nvPr>
        </p:nvSpPr>
        <p:spPr>
          <a:xfrm>
            <a:off x="6198409" y="1600200"/>
            <a:ext cx="5385501" cy="4525963"/>
          </a:xfrm>
          <a:prstGeom prst="rect">
            <a:avLst/>
          </a:prstGeom>
        </p:spPr>
        <p:txBody>
          <a:bodyPr/>
          <a:lstStyle>
            <a:lvl1pPr>
              <a:defRPr sz="3387"/>
            </a:lvl1pPr>
            <a:lvl2pPr>
              <a:defRPr sz="2865"/>
            </a:lvl2pPr>
            <a:lvl3pPr>
              <a:defRPr sz="2344"/>
            </a:lvl3pPr>
            <a:lvl4pPr>
              <a:defRPr sz="2214"/>
            </a:lvl4pPr>
            <a:lvl5pPr>
              <a:defRPr sz="2214"/>
            </a:lvl5pPr>
            <a:lvl6pPr>
              <a:defRPr sz="2214"/>
            </a:lvl6pPr>
            <a:lvl7pPr>
              <a:defRPr sz="2214"/>
            </a:lvl7pPr>
            <a:lvl8pPr>
              <a:defRPr sz="2214"/>
            </a:lvl8pPr>
            <a:lvl9pPr>
              <a:defRPr sz="2214"/>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fecha 4"/>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11/12/2025</a:t>
            </a:fld>
            <a:endParaRPr lang="es-ES"/>
          </a:p>
        </p:txBody>
      </p:sp>
      <p:sp>
        <p:nvSpPr>
          <p:cNvPr id="6" name="Marcador de pie de página 5"/>
          <p:cNvSpPr>
            <a:spLocks noGrp="1"/>
          </p:cNvSpPr>
          <p:nvPr>
            <p:ph type="ftr" sz="quarter" idx="11"/>
          </p:nvPr>
        </p:nvSpPr>
        <p:spPr>
          <a:xfrm>
            <a:off x="4166144" y="6356352"/>
            <a:ext cx="3861303" cy="365124"/>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1033460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09681" y="274638"/>
            <a:ext cx="10974230" cy="1143000"/>
          </a:xfrm>
          <a:prstGeom prst="rect">
            <a:avLst/>
          </a:prstGeom>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609679" y="1535113"/>
            <a:ext cx="5387619" cy="639763"/>
          </a:xfrm>
          <a:prstGeom prst="rect">
            <a:avLst/>
          </a:prstGeom>
        </p:spPr>
        <p:txBody>
          <a:bodyPr anchor="b"/>
          <a:lstStyle>
            <a:lvl1pPr marL="0" indent="0">
              <a:buNone/>
              <a:defRPr sz="2865" b="1"/>
            </a:lvl1pPr>
            <a:lvl2pPr marL="549164" indent="0">
              <a:buNone/>
              <a:defRPr sz="2344" b="1"/>
            </a:lvl2pPr>
            <a:lvl3pPr marL="1098327" indent="0">
              <a:buNone/>
              <a:defRPr sz="2214" b="1"/>
            </a:lvl3pPr>
            <a:lvl4pPr marL="1647491" indent="0">
              <a:buNone/>
              <a:defRPr sz="1954" b="1"/>
            </a:lvl4pPr>
            <a:lvl5pPr marL="2196653" indent="0">
              <a:buNone/>
              <a:defRPr sz="1954" b="1"/>
            </a:lvl5pPr>
            <a:lvl6pPr marL="2745817" indent="0">
              <a:buNone/>
              <a:defRPr sz="1954" b="1"/>
            </a:lvl6pPr>
            <a:lvl7pPr marL="3294981" indent="0">
              <a:buNone/>
              <a:defRPr sz="1954" b="1"/>
            </a:lvl7pPr>
            <a:lvl8pPr marL="3844144" indent="0">
              <a:buNone/>
              <a:defRPr sz="1954" b="1"/>
            </a:lvl8pPr>
            <a:lvl9pPr marL="4393308" indent="0">
              <a:buNone/>
              <a:defRPr sz="1954" b="1"/>
            </a:lvl9pPr>
          </a:lstStyle>
          <a:p>
            <a:pPr lvl="0"/>
            <a:r>
              <a:rPr lang="es-ES_tradnl"/>
              <a:t>Haga clic para modificar el estilo de texto del patrón</a:t>
            </a:r>
          </a:p>
        </p:txBody>
      </p:sp>
      <p:sp>
        <p:nvSpPr>
          <p:cNvPr id="4" name="Marcador de contenido 3"/>
          <p:cNvSpPr>
            <a:spLocks noGrp="1"/>
          </p:cNvSpPr>
          <p:nvPr>
            <p:ph sz="half" idx="2"/>
          </p:nvPr>
        </p:nvSpPr>
        <p:spPr>
          <a:xfrm>
            <a:off x="609679" y="2174876"/>
            <a:ext cx="5387619" cy="3951288"/>
          </a:xfrm>
          <a:prstGeom prst="rect">
            <a:avLst/>
          </a:prstGeom>
        </p:spPr>
        <p:txBody>
          <a:bodyPr/>
          <a:lstStyle>
            <a:lvl1pPr>
              <a:defRPr sz="2865"/>
            </a:lvl1pPr>
            <a:lvl2pPr>
              <a:defRPr sz="2344"/>
            </a:lvl2pPr>
            <a:lvl3pPr>
              <a:defRPr sz="2214"/>
            </a:lvl3pPr>
            <a:lvl4pPr>
              <a:defRPr sz="1954"/>
            </a:lvl4pPr>
            <a:lvl5pPr>
              <a:defRPr sz="1954"/>
            </a:lvl5pPr>
            <a:lvl6pPr>
              <a:defRPr sz="1954"/>
            </a:lvl6pPr>
            <a:lvl7pPr>
              <a:defRPr sz="1954"/>
            </a:lvl7pPr>
            <a:lvl8pPr>
              <a:defRPr sz="1954"/>
            </a:lvl8pPr>
            <a:lvl9pPr>
              <a:defRPr sz="1954"/>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texto 4"/>
          <p:cNvSpPr>
            <a:spLocks noGrp="1"/>
          </p:cNvSpPr>
          <p:nvPr>
            <p:ph type="body" sz="quarter" idx="3"/>
          </p:nvPr>
        </p:nvSpPr>
        <p:spPr>
          <a:xfrm>
            <a:off x="6194176" y="1535113"/>
            <a:ext cx="5389735" cy="639763"/>
          </a:xfrm>
          <a:prstGeom prst="rect">
            <a:avLst/>
          </a:prstGeom>
        </p:spPr>
        <p:txBody>
          <a:bodyPr anchor="b"/>
          <a:lstStyle>
            <a:lvl1pPr marL="0" indent="0">
              <a:buNone/>
              <a:defRPr sz="2865" b="1"/>
            </a:lvl1pPr>
            <a:lvl2pPr marL="549164" indent="0">
              <a:buNone/>
              <a:defRPr sz="2344" b="1"/>
            </a:lvl2pPr>
            <a:lvl3pPr marL="1098327" indent="0">
              <a:buNone/>
              <a:defRPr sz="2214" b="1"/>
            </a:lvl3pPr>
            <a:lvl4pPr marL="1647491" indent="0">
              <a:buNone/>
              <a:defRPr sz="1954" b="1"/>
            </a:lvl4pPr>
            <a:lvl5pPr marL="2196653" indent="0">
              <a:buNone/>
              <a:defRPr sz="1954" b="1"/>
            </a:lvl5pPr>
            <a:lvl6pPr marL="2745817" indent="0">
              <a:buNone/>
              <a:defRPr sz="1954" b="1"/>
            </a:lvl6pPr>
            <a:lvl7pPr marL="3294981" indent="0">
              <a:buNone/>
              <a:defRPr sz="1954" b="1"/>
            </a:lvl7pPr>
            <a:lvl8pPr marL="3844144" indent="0">
              <a:buNone/>
              <a:defRPr sz="1954" b="1"/>
            </a:lvl8pPr>
            <a:lvl9pPr marL="4393308" indent="0">
              <a:buNone/>
              <a:defRPr sz="1954"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6194176" y="2174876"/>
            <a:ext cx="5389735" cy="3951288"/>
          </a:xfrm>
          <a:prstGeom prst="rect">
            <a:avLst/>
          </a:prstGeom>
        </p:spPr>
        <p:txBody>
          <a:bodyPr/>
          <a:lstStyle>
            <a:lvl1pPr>
              <a:defRPr sz="2865"/>
            </a:lvl1pPr>
            <a:lvl2pPr>
              <a:defRPr sz="2344"/>
            </a:lvl2pPr>
            <a:lvl3pPr>
              <a:defRPr sz="2214"/>
            </a:lvl3pPr>
            <a:lvl4pPr>
              <a:defRPr sz="1954"/>
            </a:lvl4pPr>
            <a:lvl5pPr>
              <a:defRPr sz="1954"/>
            </a:lvl5pPr>
            <a:lvl6pPr>
              <a:defRPr sz="1954"/>
            </a:lvl6pPr>
            <a:lvl7pPr>
              <a:defRPr sz="1954"/>
            </a:lvl7pPr>
            <a:lvl8pPr>
              <a:defRPr sz="1954"/>
            </a:lvl8pPr>
            <a:lvl9pPr>
              <a:defRPr sz="1954"/>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7" name="Marcador de fecha 6"/>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11/12/2025</a:t>
            </a:fld>
            <a:endParaRPr lang="es-ES"/>
          </a:p>
        </p:txBody>
      </p:sp>
      <p:sp>
        <p:nvSpPr>
          <p:cNvPr id="8" name="Marcador de pie de página 7"/>
          <p:cNvSpPr>
            <a:spLocks noGrp="1"/>
          </p:cNvSpPr>
          <p:nvPr>
            <p:ph type="ftr" sz="quarter" idx="11"/>
          </p:nvPr>
        </p:nvSpPr>
        <p:spPr>
          <a:xfrm>
            <a:off x="4166144" y="6356352"/>
            <a:ext cx="3861303" cy="365124"/>
          </a:xfrm>
          <a:prstGeom prst="rect">
            <a:avLst/>
          </a:prstGeom>
        </p:spPr>
        <p:txBody>
          <a:bodyPr/>
          <a:lstStyle/>
          <a:p>
            <a:endParaRPr lang="es-ES"/>
          </a:p>
        </p:txBody>
      </p:sp>
      <p:sp>
        <p:nvSpPr>
          <p:cNvPr id="9" name="Marcador de número de diapositiva 8"/>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947240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609681" y="274638"/>
            <a:ext cx="10974230" cy="1143000"/>
          </a:xfrm>
          <a:prstGeom prst="rect">
            <a:avLst/>
          </a:prstGeom>
        </p:spPr>
        <p:txBody>
          <a:bodyPr/>
          <a:lstStyle/>
          <a:p>
            <a:r>
              <a:rPr lang="es-ES_tradnl"/>
              <a:t>Clic para editar título</a:t>
            </a:r>
            <a:endParaRPr lang="es-ES"/>
          </a:p>
        </p:txBody>
      </p:sp>
      <p:sp>
        <p:nvSpPr>
          <p:cNvPr id="3" name="Marcador de fecha 2"/>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11/12/2025</a:t>
            </a:fld>
            <a:endParaRPr lang="es-ES"/>
          </a:p>
        </p:txBody>
      </p:sp>
      <p:sp>
        <p:nvSpPr>
          <p:cNvPr id="4" name="Marcador de pie de página 3"/>
          <p:cNvSpPr>
            <a:spLocks noGrp="1"/>
          </p:cNvSpPr>
          <p:nvPr>
            <p:ph type="ftr" sz="quarter" idx="11"/>
          </p:nvPr>
        </p:nvSpPr>
        <p:spPr>
          <a:xfrm>
            <a:off x="4166144" y="6356352"/>
            <a:ext cx="3861303" cy="365124"/>
          </a:xfrm>
          <a:prstGeom prst="rect">
            <a:avLst/>
          </a:prstGeom>
        </p:spPr>
        <p:txBody>
          <a:bodyPr/>
          <a:lstStyle/>
          <a:p>
            <a:endParaRPr lang="es-ES"/>
          </a:p>
        </p:txBody>
      </p:sp>
      <p:sp>
        <p:nvSpPr>
          <p:cNvPr id="5" name="Marcador de número de diapositiva 4"/>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504005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11/12/2025</a:t>
            </a:fld>
            <a:endParaRPr lang="es-ES"/>
          </a:p>
        </p:txBody>
      </p:sp>
      <p:sp>
        <p:nvSpPr>
          <p:cNvPr id="3" name="Marcador de pie de página 2"/>
          <p:cNvSpPr>
            <a:spLocks noGrp="1"/>
          </p:cNvSpPr>
          <p:nvPr>
            <p:ph type="ftr" sz="quarter" idx="11"/>
          </p:nvPr>
        </p:nvSpPr>
        <p:spPr>
          <a:xfrm>
            <a:off x="4166144" y="6356352"/>
            <a:ext cx="3861303" cy="365124"/>
          </a:xfrm>
          <a:prstGeom prst="rect">
            <a:avLst/>
          </a:prstGeom>
        </p:spPr>
        <p:txBody>
          <a:bodyPr/>
          <a:lstStyle/>
          <a:p>
            <a:endParaRPr lang="es-ES"/>
          </a:p>
        </p:txBody>
      </p:sp>
      <p:sp>
        <p:nvSpPr>
          <p:cNvPr id="4" name="Marcador de número de diapositiva 3"/>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3692366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09682" y="273051"/>
            <a:ext cx="4011605" cy="1162049"/>
          </a:xfrm>
          <a:prstGeom prst="rect">
            <a:avLst/>
          </a:prstGeom>
        </p:spPr>
        <p:txBody>
          <a:bodyPr anchor="b"/>
          <a:lstStyle>
            <a:lvl1pPr algn="l">
              <a:defRPr sz="2344" b="1"/>
            </a:lvl1pPr>
          </a:lstStyle>
          <a:p>
            <a:r>
              <a:rPr lang="es-ES_tradnl"/>
              <a:t>Clic para editar título</a:t>
            </a:r>
            <a:endParaRPr lang="es-ES"/>
          </a:p>
        </p:txBody>
      </p:sp>
      <p:sp>
        <p:nvSpPr>
          <p:cNvPr id="3" name="Marcador de contenido 2"/>
          <p:cNvSpPr>
            <a:spLocks noGrp="1"/>
          </p:cNvSpPr>
          <p:nvPr>
            <p:ph idx="1"/>
          </p:nvPr>
        </p:nvSpPr>
        <p:spPr>
          <a:xfrm>
            <a:off x="4767355" y="273051"/>
            <a:ext cx="6816554" cy="5853113"/>
          </a:xfrm>
          <a:prstGeom prst="rect">
            <a:avLst/>
          </a:prstGeom>
        </p:spPr>
        <p:txBody>
          <a:bodyPr/>
          <a:lstStyle>
            <a:lvl1pPr>
              <a:defRPr sz="3907"/>
            </a:lvl1pPr>
            <a:lvl2pPr>
              <a:defRPr sz="3387"/>
            </a:lvl2pPr>
            <a:lvl3pPr>
              <a:defRPr sz="2865"/>
            </a:lvl3pPr>
            <a:lvl4pPr>
              <a:defRPr sz="2344"/>
            </a:lvl4pPr>
            <a:lvl5pPr>
              <a:defRPr sz="2344"/>
            </a:lvl5pPr>
            <a:lvl6pPr>
              <a:defRPr sz="2344"/>
            </a:lvl6pPr>
            <a:lvl7pPr>
              <a:defRPr sz="2344"/>
            </a:lvl7pPr>
            <a:lvl8pPr>
              <a:defRPr sz="2344"/>
            </a:lvl8pPr>
            <a:lvl9pPr>
              <a:defRPr sz="2344"/>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609682" y="1435102"/>
            <a:ext cx="4011605" cy="4691062"/>
          </a:xfrm>
          <a:prstGeom prst="rect">
            <a:avLst/>
          </a:prstGeom>
        </p:spPr>
        <p:txBody>
          <a:bodyPr/>
          <a:lstStyle>
            <a:lvl1pPr marL="0" indent="0">
              <a:buNone/>
              <a:defRPr sz="1693"/>
            </a:lvl1pPr>
            <a:lvl2pPr marL="549164" indent="0">
              <a:buNone/>
              <a:defRPr sz="1433"/>
            </a:lvl2pPr>
            <a:lvl3pPr marL="1098327" indent="0">
              <a:buNone/>
              <a:defRPr sz="1172"/>
            </a:lvl3pPr>
            <a:lvl4pPr marL="1647491" indent="0">
              <a:buNone/>
              <a:defRPr sz="1042"/>
            </a:lvl4pPr>
            <a:lvl5pPr marL="2196653" indent="0">
              <a:buNone/>
              <a:defRPr sz="1042"/>
            </a:lvl5pPr>
            <a:lvl6pPr marL="2745817" indent="0">
              <a:buNone/>
              <a:defRPr sz="1042"/>
            </a:lvl6pPr>
            <a:lvl7pPr marL="3294981" indent="0">
              <a:buNone/>
              <a:defRPr sz="1042"/>
            </a:lvl7pPr>
            <a:lvl8pPr marL="3844144" indent="0">
              <a:buNone/>
              <a:defRPr sz="1042"/>
            </a:lvl8pPr>
            <a:lvl9pPr marL="4393308" indent="0">
              <a:buNone/>
              <a:defRPr sz="1042"/>
            </a:lvl9pPr>
          </a:lstStyle>
          <a:p>
            <a:pPr lvl="0"/>
            <a:r>
              <a:rPr lang="es-ES_tradnl"/>
              <a:t>Haga clic para modificar el estilo de texto del patrón</a:t>
            </a:r>
          </a:p>
        </p:txBody>
      </p:sp>
      <p:sp>
        <p:nvSpPr>
          <p:cNvPr id="5" name="Marcador de fecha 4"/>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11/12/2025</a:t>
            </a:fld>
            <a:endParaRPr lang="es-ES"/>
          </a:p>
        </p:txBody>
      </p:sp>
      <p:sp>
        <p:nvSpPr>
          <p:cNvPr id="6" name="Marcador de pie de página 5"/>
          <p:cNvSpPr>
            <a:spLocks noGrp="1"/>
          </p:cNvSpPr>
          <p:nvPr>
            <p:ph type="ftr" sz="quarter" idx="11"/>
          </p:nvPr>
        </p:nvSpPr>
        <p:spPr>
          <a:xfrm>
            <a:off x="4166144" y="6356352"/>
            <a:ext cx="3861303" cy="365124"/>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263740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2390029" y="4800599"/>
            <a:ext cx="7316153" cy="566739"/>
          </a:xfrm>
          <a:prstGeom prst="rect">
            <a:avLst/>
          </a:prstGeom>
        </p:spPr>
        <p:txBody>
          <a:bodyPr anchor="b"/>
          <a:lstStyle>
            <a:lvl1pPr algn="l">
              <a:defRPr sz="2344" b="1"/>
            </a:lvl1pPr>
          </a:lstStyle>
          <a:p>
            <a:r>
              <a:rPr lang="es-ES_tradnl"/>
              <a:t>Clic para editar título</a:t>
            </a:r>
            <a:endParaRPr lang="es-ES"/>
          </a:p>
        </p:txBody>
      </p:sp>
      <p:sp>
        <p:nvSpPr>
          <p:cNvPr id="3" name="Marcador de posición de imagen 2"/>
          <p:cNvSpPr>
            <a:spLocks noGrp="1"/>
          </p:cNvSpPr>
          <p:nvPr>
            <p:ph type="pic" idx="1"/>
          </p:nvPr>
        </p:nvSpPr>
        <p:spPr>
          <a:xfrm>
            <a:off x="2390029" y="612777"/>
            <a:ext cx="7316153" cy="4114800"/>
          </a:xfrm>
          <a:prstGeom prst="rect">
            <a:avLst/>
          </a:prstGeom>
        </p:spPr>
        <p:txBody>
          <a:bodyPr/>
          <a:lstStyle>
            <a:lvl1pPr marL="0" indent="0">
              <a:buNone/>
              <a:defRPr sz="3907"/>
            </a:lvl1pPr>
            <a:lvl2pPr marL="549164" indent="0">
              <a:buNone/>
              <a:defRPr sz="3387"/>
            </a:lvl2pPr>
            <a:lvl3pPr marL="1098327" indent="0">
              <a:buNone/>
              <a:defRPr sz="2865"/>
            </a:lvl3pPr>
            <a:lvl4pPr marL="1647491" indent="0">
              <a:buNone/>
              <a:defRPr sz="2344"/>
            </a:lvl4pPr>
            <a:lvl5pPr marL="2196653" indent="0">
              <a:buNone/>
              <a:defRPr sz="2344"/>
            </a:lvl5pPr>
            <a:lvl6pPr marL="2745817" indent="0">
              <a:buNone/>
              <a:defRPr sz="2344"/>
            </a:lvl6pPr>
            <a:lvl7pPr marL="3294981" indent="0">
              <a:buNone/>
              <a:defRPr sz="2344"/>
            </a:lvl7pPr>
            <a:lvl8pPr marL="3844144" indent="0">
              <a:buNone/>
              <a:defRPr sz="2344"/>
            </a:lvl8pPr>
            <a:lvl9pPr marL="4393308" indent="0">
              <a:buNone/>
              <a:defRPr sz="2344"/>
            </a:lvl9pPr>
          </a:lstStyle>
          <a:p>
            <a:endParaRPr lang="es-ES"/>
          </a:p>
        </p:txBody>
      </p:sp>
      <p:sp>
        <p:nvSpPr>
          <p:cNvPr id="4" name="Marcador de texto 3"/>
          <p:cNvSpPr>
            <a:spLocks noGrp="1"/>
          </p:cNvSpPr>
          <p:nvPr>
            <p:ph type="body" sz="half" idx="2"/>
          </p:nvPr>
        </p:nvSpPr>
        <p:spPr>
          <a:xfrm>
            <a:off x="2390029" y="5367339"/>
            <a:ext cx="7316153" cy="804862"/>
          </a:xfrm>
          <a:prstGeom prst="rect">
            <a:avLst/>
          </a:prstGeom>
        </p:spPr>
        <p:txBody>
          <a:bodyPr/>
          <a:lstStyle>
            <a:lvl1pPr marL="0" indent="0">
              <a:buNone/>
              <a:defRPr sz="1693"/>
            </a:lvl1pPr>
            <a:lvl2pPr marL="549164" indent="0">
              <a:buNone/>
              <a:defRPr sz="1433"/>
            </a:lvl2pPr>
            <a:lvl3pPr marL="1098327" indent="0">
              <a:buNone/>
              <a:defRPr sz="1172"/>
            </a:lvl3pPr>
            <a:lvl4pPr marL="1647491" indent="0">
              <a:buNone/>
              <a:defRPr sz="1042"/>
            </a:lvl4pPr>
            <a:lvl5pPr marL="2196653" indent="0">
              <a:buNone/>
              <a:defRPr sz="1042"/>
            </a:lvl5pPr>
            <a:lvl6pPr marL="2745817" indent="0">
              <a:buNone/>
              <a:defRPr sz="1042"/>
            </a:lvl6pPr>
            <a:lvl7pPr marL="3294981" indent="0">
              <a:buNone/>
              <a:defRPr sz="1042"/>
            </a:lvl7pPr>
            <a:lvl8pPr marL="3844144" indent="0">
              <a:buNone/>
              <a:defRPr sz="1042"/>
            </a:lvl8pPr>
            <a:lvl9pPr marL="4393308" indent="0">
              <a:buNone/>
              <a:defRPr sz="1042"/>
            </a:lvl9pPr>
          </a:lstStyle>
          <a:p>
            <a:pPr lvl="0"/>
            <a:r>
              <a:rPr lang="es-ES_tradnl"/>
              <a:t>Haga clic para modificar el estilo de texto del patrón</a:t>
            </a:r>
          </a:p>
        </p:txBody>
      </p:sp>
      <p:sp>
        <p:nvSpPr>
          <p:cNvPr id="5" name="Marcador de fecha 4"/>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11/12/2025</a:t>
            </a:fld>
            <a:endParaRPr lang="es-ES"/>
          </a:p>
        </p:txBody>
      </p:sp>
      <p:sp>
        <p:nvSpPr>
          <p:cNvPr id="6" name="Marcador de pie de página 5"/>
          <p:cNvSpPr>
            <a:spLocks noGrp="1"/>
          </p:cNvSpPr>
          <p:nvPr>
            <p:ph type="ftr" sz="quarter" idx="11"/>
          </p:nvPr>
        </p:nvSpPr>
        <p:spPr>
          <a:xfrm>
            <a:off x="4166144" y="6356352"/>
            <a:ext cx="3861303" cy="365124"/>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133969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FE719049-0792-3C47-8B7F-6A2B8796E369}"/>
              </a:ext>
            </a:extLst>
          </p:cNvPr>
          <p:cNvPicPr>
            <a:picLocks noChangeAspect="1"/>
          </p:cNvPicPr>
          <p:nvPr userDrawn="1"/>
        </p:nvPicPr>
        <p:blipFill>
          <a:blip r:embed="rId13"/>
          <a:stretch>
            <a:fillRect/>
          </a:stretch>
        </p:blipFill>
        <p:spPr>
          <a:xfrm>
            <a:off x="3261" y="0"/>
            <a:ext cx="12187066" cy="6858000"/>
          </a:xfrm>
          <a:prstGeom prst="rect">
            <a:avLst/>
          </a:prstGeom>
        </p:spPr>
      </p:pic>
      <p:pic>
        <p:nvPicPr>
          <p:cNvPr id="10" name="Imagen 9">
            <a:extLst>
              <a:ext uri="{FF2B5EF4-FFF2-40B4-BE49-F238E27FC236}">
                <a16:creationId xmlns:a16="http://schemas.microsoft.com/office/drawing/2014/main" id="{183BDCB3-BDA9-9F48-A911-03AD84A91034}"/>
              </a:ext>
            </a:extLst>
          </p:cNvPr>
          <p:cNvPicPr>
            <a:picLocks noChangeAspect="1"/>
          </p:cNvPicPr>
          <p:nvPr userDrawn="1"/>
        </p:nvPicPr>
        <p:blipFill>
          <a:blip r:embed="rId14"/>
          <a:srcRect/>
          <a:stretch/>
        </p:blipFill>
        <p:spPr>
          <a:xfrm>
            <a:off x="6433" y="3172"/>
            <a:ext cx="12180722" cy="6851656"/>
          </a:xfrm>
          <a:prstGeom prst="rect">
            <a:avLst/>
          </a:prstGeom>
        </p:spPr>
      </p:pic>
    </p:spTree>
    <p:extLst>
      <p:ext uri="{BB962C8B-B14F-4D97-AF65-F5344CB8AC3E}">
        <p14:creationId xmlns:p14="http://schemas.microsoft.com/office/powerpoint/2010/main" val="13167649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549164" rtl="0" eaLnBrk="1" latinLnBrk="0" hangingPunct="1">
        <a:spcBef>
          <a:spcPct val="0"/>
        </a:spcBef>
        <a:buNone/>
        <a:defRPr sz="5340" kern="1200">
          <a:solidFill>
            <a:schemeClr val="tx1"/>
          </a:solidFill>
          <a:latin typeface="+mj-lt"/>
          <a:ea typeface="+mj-ea"/>
          <a:cs typeface="+mj-cs"/>
        </a:defRPr>
      </a:lvl1pPr>
    </p:titleStyle>
    <p:bodyStyle>
      <a:lvl1pPr marL="411872" indent="-411872" algn="l" defTabSz="549164" rtl="0" eaLnBrk="1" latinLnBrk="0" hangingPunct="1">
        <a:spcBef>
          <a:spcPct val="20000"/>
        </a:spcBef>
        <a:buFont typeface="Arial"/>
        <a:buChar char="•"/>
        <a:defRPr sz="3907" kern="1200">
          <a:solidFill>
            <a:schemeClr val="tx1"/>
          </a:solidFill>
          <a:latin typeface="+mn-lt"/>
          <a:ea typeface="+mn-ea"/>
          <a:cs typeface="+mn-cs"/>
        </a:defRPr>
      </a:lvl1pPr>
      <a:lvl2pPr marL="892390" indent="-343228" algn="l" defTabSz="549164" rtl="0" eaLnBrk="1" latinLnBrk="0" hangingPunct="1">
        <a:spcBef>
          <a:spcPct val="20000"/>
        </a:spcBef>
        <a:buFont typeface="Arial"/>
        <a:buChar char="–"/>
        <a:defRPr sz="3387" kern="1200">
          <a:solidFill>
            <a:schemeClr val="tx1"/>
          </a:solidFill>
          <a:latin typeface="+mn-lt"/>
          <a:ea typeface="+mn-ea"/>
          <a:cs typeface="+mn-cs"/>
        </a:defRPr>
      </a:lvl2pPr>
      <a:lvl3pPr marL="1372909" indent="-274582" algn="l" defTabSz="549164" rtl="0" eaLnBrk="1" latinLnBrk="0" hangingPunct="1">
        <a:spcBef>
          <a:spcPct val="20000"/>
        </a:spcBef>
        <a:buFont typeface="Arial"/>
        <a:buChar char="•"/>
        <a:defRPr sz="2865" kern="1200">
          <a:solidFill>
            <a:schemeClr val="tx1"/>
          </a:solidFill>
          <a:latin typeface="+mn-lt"/>
          <a:ea typeface="+mn-ea"/>
          <a:cs typeface="+mn-cs"/>
        </a:defRPr>
      </a:lvl3pPr>
      <a:lvl4pPr marL="1922071" indent="-274582" algn="l" defTabSz="549164" rtl="0" eaLnBrk="1" latinLnBrk="0" hangingPunct="1">
        <a:spcBef>
          <a:spcPct val="20000"/>
        </a:spcBef>
        <a:buFont typeface="Arial"/>
        <a:buChar char="–"/>
        <a:defRPr sz="2344" kern="1200">
          <a:solidFill>
            <a:schemeClr val="tx1"/>
          </a:solidFill>
          <a:latin typeface="+mn-lt"/>
          <a:ea typeface="+mn-ea"/>
          <a:cs typeface="+mn-cs"/>
        </a:defRPr>
      </a:lvl4pPr>
      <a:lvl5pPr marL="2471236" indent="-274582" algn="l" defTabSz="549164" rtl="0" eaLnBrk="1" latinLnBrk="0" hangingPunct="1">
        <a:spcBef>
          <a:spcPct val="20000"/>
        </a:spcBef>
        <a:buFont typeface="Arial"/>
        <a:buChar char="»"/>
        <a:defRPr sz="2344" kern="1200">
          <a:solidFill>
            <a:schemeClr val="tx1"/>
          </a:solidFill>
          <a:latin typeface="+mn-lt"/>
          <a:ea typeface="+mn-ea"/>
          <a:cs typeface="+mn-cs"/>
        </a:defRPr>
      </a:lvl5pPr>
      <a:lvl6pPr marL="3020399" indent="-274582" algn="l" defTabSz="549164" rtl="0" eaLnBrk="1" latinLnBrk="0" hangingPunct="1">
        <a:spcBef>
          <a:spcPct val="20000"/>
        </a:spcBef>
        <a:buFont typeface="Arial"/>
        <a:buChar char="•"/>
        <a:defRPr sz="2344" kern="1200">
          <a:solidFill>
            <a:schemeClr val="tx1"/>
          </a:solidFill>
          <a:latin typeface="+mn-lt"/>
          <a:ea typeface="+mn-ea"/>
          <a:cs typeface="+mn-cs"/>
        </a:defRPr>
      </a:lvl6pPr>
      <a:lvl7pPr marL="3569563" indent="-274582" algn="l" defTabSz="549164" rtl="0" eaLnBrk="1" latinLnBrk="0" hangingPunct="1">
        <a:spcBef>
          <a:spcPct val="20000"/>
        </a:spcBef>
        <a:buFont typeface="Arial"/>
        <a:buChar char="•"/>
        <a:defRPr sz="2344" kern="1200">
          <a:solidFill>
            <a:schemeClr val="tx1"/>
          </a:solidFill>
          <a:latin typeface="+mn-lt"/>
          <a:ea typeface="+mn-ea"/>
          <a:cs typeface="+mn-cs"/>
        </a:defRPr>
      </a:lvl7pPr>
      <a:lvl8pPr marL="4118726" indent="-274582" algn="l" defTabSz="549164" rtl="0" eaLnBrk="1" latinLnBrk="0" hangingPunct="1">
        <a:spcBef>
          <a:spcPct val="20000"/>
        </a:spcBef>
        <a:buFont typeface="Arial"/>
        <a:buChar char="•"/>
        <a:defRPr sz="2344" kern="1200">
          <a:solidFill>
            <a:schemeClr val="tx1"/>
          </a:solidFill>
          <a:latin typeface="+mn-lt"/>
          <a:ea typeface="+mn-ea"/>
          <a:cs typeface="+mn-cs"/>
        </a:defRPr>
      </a:lvl8pPr>
      <a:lvl9pPr marL="4667890" indent="-274582" algn="l" defTabSz="549164" rtl="0" eaLnBrk="1" latinLnBrk="0" hangingPunct="1">
        <a:spcBef>
          <a:spcPct val="20000"/>
        </a:spcBef>
        <a:buFont typeface="Arial"/>
        <a:buChar char="•"/>
        <a:defRPr sz="2344" kern="1200">
          <a:solidFill>
            <a:schemeClr val="tx1"/>
          </a:solidFill>
          <a:latin typeface="+mn-lt"/>
          <a:ea typeface="+mn-ea"/>
          <a:cs typeface="+mn-cs"/>
        </a:defRPr>
      </a:lvl9pPr>
    </p:bodyStyle>
    <p:otherStyle>
      <a:defPPr>
        <a:defRPr lang="es-ES"/>
      </a:defPPr>
      <a:lvl1pPr marL="0" algn="l" defTabSz="549164" rtl="0" eaLnBrk="1" latinLnBrk="0" hangingPunct="1">
        <a:defRPr sz="2214" kern="1200">
          <a:solidFill>
            <a:schemeClr val="tx1"/>
          </a:solidFill>
          <a:latin typeface="+mn-lt"/>
          <a:ea typeface="+mn-ea"/>
          <a:cs typeface="+mn-cs"/>
        </a:defRPr>
      </a:lvl1pPr>
      <a:lvl2pPr marL="549164" algn="l" defTabSz="549164" rtl="0" eaLnBrk="1" latinLnBrk="0" hangingPunct="1">
        <a:defRPr sz="2214" kern="1200">
          <a:solidFill>
            <a:schemeClr val="tx1"/>
          </a:solidFill>
          <a:latin typeface="+mn-lt"/>
          <a:ea typeface="+mn-ea"/>
          <a:cs typeface="+mn-cs"/>
        </a:defRPr>
      </a:lvl2pPr>
      <a:lvl3pPr marL="1098327" algn="l" defTabSz="549164" rtl="0" eaLnBrk="1" latinLnBrk="0" hangingPunct="1">
        <a:defRPr sz="2214" kern="1200">
          <a:solidFill>
            <a:schemeClr val="tx1"/>
          </a:solidFill>
          <a:latin typeface="+mn-lt"/>
          <a:ea typeface="+mn-ea"/>
          <a:cs typeface="+mn-cs"/>
        </a:defRPr>
      </a:lvl3pPr>
      <a:lvl4pPr marL="1647491" algn="l" defTabSz="549164" rtl="0" eaLnBrk="1" latinLnBrk="0" hangingPunct="1">
        <a:defRPr sz="2214" kern="1200">
          <a:solidFill>
            <a:schemeClr val="tx1"/>
          </a:solidFill>
          <a:latin typeface="+mn-lt"/>
          <a:ea typeface="+mn-ea"/>
          <a:cs typeface="+mn-cs"/>
        </a:defRPr>
      </a:lvl4pPr>
      <a:lvl5pPr marL="2196653" algn="l" defTabSz="549164" rtl="0" eaLnBrk="1" latinLnBrk="0" hangingPunct="1">
        <a:defRPr sz="2214" kern="1200">
          <a:solidFill>
            <a:schemeClr val="tx1"/>
          </a:solidFill>
          <a:latin typeface="+mn-lt"/>
          <a:ea typeface="+mn-ea"/>
          <a:cs typeface="+mn-cs"/>
        </a:defRPr>
      </a:lvl5pPr>
      <a:lvl6pPr marL="2745817" algn="l" defTabSz="549164" rtl="0" eaLnBrk="1" latinLnBrk="0" hangingPunct="1">
        <a:defRPr sz="2214" kern="1200">
          <a:solidFill>
            <a:schemeClr val="tx1"/>
          </a:solidFill>
          <a:latin typeface="+mn-lt"/>
          <a:ea typeface="+mn-ea"/>
          <a:cs typeface="+mn-cs"/>
        </a:defRPr>
      </a:lvl6pPr>
      <a:lvl7pPr marL="3294981" algn="l" defTabSz="549164" rtl="0" eaLnBrk="1" latinLnBrk="0" hangingPunct="1">
        <a:defRPr sz="2214" kern="1200">
          <a:solidFill>
            <a:schemeClr val="tx1"/>
          </a:solidFill>
          <a:latin typeface="+mn-lt"/>
          <a:ea typeface="+mn-ea"/>
          <a:cs typeface="+mn-cs"/>
        </a:defRPr>
      </a:lvl7pPr>
      <a:lvl8pPr marL="3844144" algn="l" defTabSz="549164" rtl="0" eaLnBrk="1" latinLnBrk="0" hangingPunct="1">
        <a:defRPr sz="2214" kern="1200">
          <a:solidFill>
            <a:schemeClr val="tx1"/>
          </a:solidFill>
          <a:latin typeface="+mn-lt"/>
          <a:ea typeface="+mn-ea"/>
          <a:cs typeface="+mn-cs"/>
        </a:defRPr>
      </a:lvl8pPr>
      <a:lvl9pPr marL="4393308" algn="l" defTabSz="549164" rtl="0" eaLnBrk="1" latinLnBrk="0" hangingPunct="1">
        <a:defRPr sz="221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B8670C35-A438-71F9-8192-3C6CBAEB636C}"/>
              </a:ext>
            </a:extLst>
          </p:cNvPr>
          <p:cNvSpPr txBox="1"/>
          <p:nvPr/>
        </p:nvSpPr>
        <p:spPr>
          <a:xfrm>
            <a:off x="5715000" y="3960514"/>
            <a:ext cx="6093372" cy="1835759"/>
          </a:xfrm>
          <a:prstGeom prst="rect">
            <a:avLst/>
          </a:prstGeom>
          <a:noFill/>
        </p:spPr>
        <p:txBody>
          <a:bodyPr wrap="square">
            <a:spAutoFit/>
          </a:bodyPr>
          <a:lstStyle/>
          <a:p>
            <a:pPr algn="ctr">
              <a:buNone/>
            </a:pPr>
            <a:r>
              <a:rPr lang="es-ES" b="1" dirty="0"/>
              <a:t>ANÁLISIS DEL DATASET DEL TITANIC</a:t>
            </a:r>
          </a:p>
          <a:p>
            <a:pPr algn="ctr">
              <a:buNone/>
            </a:pPr>
            <a:endParaRPr lang="es-ES" b="1" dirty="0"/>
          </a:p>
          <a:p>
            <a:pPr algn="ctr">
              <a:buNone/>
            </a:pPr>
            <a:r>
              <a:rPr lang="es-ES" b="1" dirty="0"/>
              <a:t>INTEGRANTES:</a:t>
            </a:r>
          </a:p>
          <a:p>
            <a:pPr algn="ctr">
              <a:buNone/>
            </a:pPr>
            <a:r>
              <a:rPr lang="es-ES" b="1" dirty="0"/>
              <a:t>DANIEL FELIPE CERQUERA IDROBO</a:t>
            </a:r>
          </a:p>
          <a:p>
            <a:pPr algn="ctr">
              <a:buNone/>
            </a:pPr>
            <a:r>
              <a:rPr lang="es-ES" b="1" dirty="0"/>
              <a:t>JOSE ANDRES CARDONA ROJAS</a:t>
            </a:r>
            <a:endParaRPr lang="es-ES" dirty="0"/>
          </a:p>
        </p:txBody>
      </p:sp>
      <p:sp>
        <p:nvSpPr>
          <p:cNvPr id="6" name="CuadroTexto 5">
            <a:extLst>
              <a:ext uri="{FF2B5EF4-FFF2-40B4-BE49-F238E27FC236}">
                <a16:creationId xmlns:a16="http://schemas.microsoft.com/office/drawing/2014/main" id="{9C8CD435-B126-6EC5-0084-2A2AD235BAD5}"/>
              </a:ext>
            </a:extLst>
          </p:cNvPr>
          <p:cNvSpPr txBox="1"/>
          <p:nvPr/>
        </p:nvSpPr>
        <p:spPr>
          <a:xfrm>
            <a:off x="6294383" y="1071252"/>
            <a:ext cx="4934607" cy="2533129"/>
          </a:xfrm>
          <a:prstGeom prst="rect">
            <a:avLst/>
          </a:prstGeom>
          <a:noFill/>
        </p:spPr>
        <p:txBody>
          <a:bodyPr wrap="square">
            <a:spAutoFit/>
          </a:bodyPr>
          <a:lstStyle/>
          <a:p>
            <a:pPr algn="ctr">
              <a:buNone/>
            </a:pPr>
            <a:r>
              <a:rPr lang="es-ES" b="1" dirty="0"/>
              <a:t>CORPORACION UNIVERSITARIA DEL HUILA (CORHUILA)</a:t>
            </a:r>
          </a:p>
          <a:p>
            <a:pPr algn="ctr">
              <a:buNone/>
            </a:pPr>
            <a:r>
              <a:rPr lang="es-ES" b="1" dirty="0"/>
              <a:t>PROGRAMA DE INGENIERIA</a:t>
            </a:r>
          </a:p>
          <a:p>
            <a:pPr algn="ctr">
              <a:buNone/>
            </a:pPr>
            <a:r>
              <a:rPr lang="es-ES" b="1" dirty="0"/>
              <a:t>INGENIERIA DE SISTEMAS</a:t>
            </a:r>
          </a:p>
          <a:p>
            <a:pPr algn="ctr">
              <a:buNone/>
            </a:pPr>
            <a:endParaRPr lang="es-ES" b="1" dirty="0"/>
          </a:p>
          <a:p>
            <a:pPr algn="ctr">
              <a:buNone/>
            </a:pPr>
            <a:r>
              <a:rPr lang="es-ES" b="1" dirty="0"/>
              <a:t>PROYECTO FINAL –  ANALITICA DE DATOS</a:t>
            </a:r>
          </a:p>
        </p:txBody>
      </p:sp>
      <p:pic>
        <p:nvPicPr>
          <p:cNvPr id="1026" name="Picture 2" descr="Analítica de Datos Aplicada a Riesgos Laborales y Seguridad y Salud en el  Trabajo | Universidad de Bogotá Jorge Tadeo Lozano">
            <a:extLst>
              <a:ext uri="{FF2B5EF4-FFF2-40B4-BE49-F238E27FC236}">
                <a16:creationId xmlns:a16="http://schemas.microsoft.com/office/drawing/2014/main" id="{C398C671-AAF1-97A4-89D4-6C519D7359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06887"/>
            <a:ext cx="5149404" cy="3036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348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2D084FD8-AA02-517A-7F9A-CDA4D3BD1527}"/>
              </a:ext>
            </a:extLst>
          </p:cNvPr>
          <p:cNvSpPr txBox="1"/>
          <p:nvPr/>
        </p:nvSpPr>
        <p:spPr>
          <a:xfrm>
            <a:off x="3050108" y="2133465"/>
            <a:ext cx="6093372" cy="2533129"/>
          </a:xfrm>
          <a:prstGeom prst="rect">
            <a:avLst/>
          </a:prstGeom>
          <a:noFill/>
        </p:spPr>
        <p:txBody>
          <a:bodyPr wrap="square">
            <a:spAutoFit/>
          </a:bodyPr>
          <a:lstStyle/>
          <a:p>
            <a:r>
              <a:rPr lang="es-ES" dirty="0"/>
              <a:t>¿Es posible predecir si un pasajero del </a:t>
            </a:r>
            <a:r>
              <a:rPr lang="es-ES" dirty="0" err="1"/>
              <a:t>Titanic</a:t>
            </a:r>
            <a:r>
              <a:rPr lang="es-ES" dirty="0"/>
              <a:t> sobrevivió usando características como su clase socioeconómica (</a:t>
            </a:r>
            <a:r>
              <a:rPr lang="es-ES" dirty="0" err="1"/>
              <a:t>Pclass</a:t>
            </a:r>
            <a:r>
              <a:rPr lang="es-ES" dirty="0"/>
              <a:t>), sexo (Sex), edad (Age), número de familiares a bordo (</a:t>
            </a:r>
            <a:r>
              <a:rPr lang="es-ES" dirty="0" err="1"/>
              <a:t>SibSp</a:t>
            </a:r>
            <a:r>
              <a:rPr lang="es-ES" dirty="0"/>
              <a:t>, </a:t>
            </a:r>
            <a:r>
              <a:rPr lang="es-ES" dirty="0" err="1"/>
              <a:t>Parch</a:t>
            </a:r>
            <a:r>
              <a:rPr lang="es-ES" dirty="0"/>
              <a:t>), tarifa pagada (</a:t>
            </a:r>
            <a:r>
              <a:rPr lang="es-ES" dirty="0" err="1"/>
              <a:t>Fare</a:t>
            </a:r>
            <a:r>
              <a:rPr lang="es-ES" dirty="0"/>
              <a:t>) y puerto de embarque (</a:t>
            </a:r>
            <a:r>
              <a:rPr lang="es-ES" dirty="0" err="1"/>
              <a:t>Embarked</a:t>
            </a:r>
            <a:r>
              <a:rPr lang="es-ES" dirty="0"/>
              <a:t>), y con qué nivel de precisión puede hacerlo un modelo de clasificación?</a:t>
            </a:r>
            <a:endParaRPr lang="es-CO" dirty="0"/>
          </a:p>
        </p:txBody>
      </p:sp>
    </p:spTree>
    <p:extLst>
      <p:ext uri="{BB962C8B-B14F-4D97-AF65-F5344CB8AC3E}">
        <p14:creationId xmlns:p14="http://schemas.microsoft.com/office/powerpoint/2010/main" val="1860473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0335A778-ED3C-592F-0312-D32162185D5A}"/>
              </a:ext>
            </a:extLst>
          </p:cNvPr>
          <p:cNvSpPr txBox="1"/>
          <p:nvPr/>
        </p:nvSpPr>
        <p:spPr>
          <a:xfrm>
            <a:off x="177361" y="260340"/>
            <a:ext cx="11536417" cy="3477875"/>
          </a:xfrm>
          <a:prstGeom prst="rect">
            <a:avLst/>
          </a:prstGeom>
          <a:noFill/>
        </p:spPr>
        <p:txBody>
          <a:bodyPr wrap="square">
            <a:spAutoFit/>
          </a:bodyPr>
          <a:lstStyle/>
          <a:p>
            <a:pPr algn="ctr">
              <a:buNone/>
            </a:pPr>
            <a:r>
              <a:rPr lang="es-ES" sz="2000" b="1" dirty="0"/>
              <a:t>Variables más importantes del </a:t>
            </a:r>
            <a:r>
              <a:rPr lang="es-ES" sz="2000" b="1" dirty="0" err="1"/>
              <a:t>dataset</a:t>
            </a:r>
            <a:r>
              <a:rPr lang="es-ES" sz="2000" b="1" dirty="0"/>
              <a:t>:</a:t>
            </a:r>
            <a:endParaRPr lang="es-ES" sz="2000" dirty="0"/>
          </a:p>
          <a:p>
            <a:pPr algn="ctr">
              <a:buFont typeface="Arial" panose="020B0604020202020204" pitchFamily="34" charset="0"/>
              <a:buChar char="•"/>
            </a:pPr>
            <a:r>
              <a:rPr lang="es-ES" sz="2000" b="1" dirty="0" err="1"/>
              <a:t>PassengerId</a:t>
            </a:r>
            <a:r>
              <a:rPr lang="es-ES" sz="2000" b="1" dirty="0"/>
              <a:t>:</a:t>
            </a:r>
            <a:r>
              <a:rPr lang="es-ES" sz="2000" dirty="0"/>
              <a:t> Identificador del pasajero.</a:t>
            </a:r>
          </a:p>
          <a:p>
            <a:pPr algn="ctr">
              <a:buFont typeface="Arial" panose="020B0604020202020204" pitchFamily="34" charset="0"/>
              <a:buChar char="•"/>
            </a:pPr>
            <a:r>
              <a:rPr lang="es-ES" sz="2000" b="1" dirty="0" err="1"/>
              <a:t>Survived</a:t>
            </a:r>
            <a:r>
              <a:rPr lang="es-ES" sz="2000" b="1" dirty="0"/>
              <a:t>:</a:t>
            </a:r>
            <a:r>
              <a:rPr lang="es-ES" sz="2000" dirty="0"/>
              <a:t> (0 = no, 1 = sí) variable objetivo.</a:t>
            </a:r>
          </a:p>
          <a:p>
            <a:pPr algn="ctr">
              <a:buFont typeface="Arial" panose="020B0604020202020204" pitchFamily="34" charset="0"/>
              <a:buChar char="•"/>
            </a:pPr>
            <a:r>
              <a:rPr lang="es-ES" sz="2000" b="1" dirty="0" err="1"/>
              <a:t>Pclass</a:t>
            </a:r>
            <a:r>
              <a:rPr lang="es-ES" sz="2000" b="1" dirty="0"/>
              <a:t>:</a:t>
            </a:r>
            <a:r>
              <a:rPr lang="es-ES" sz="2000" dirty="0"/>
              <a:t> Clase del pasajero (1, 2, 3).</a:t>
            </a:r>
          </a:p>
          <a:p>
            <a:pPr algn="ctr">
              <a:buFont typeface="Arial" panose="020B0604020202020204" pitchFamily="34" charset="0"/>
              <a:buChar char="•"/>
            </a:pPr>
            <a:r>
              <a:rPr lang="es-ES" sz="2000" b="1" dirty="0" err="1"/>
              <a:t>Name</a:t>
            </a:r>
            <a:r>
              <a:rPr lang="es-ES" sz="2000" b="1" dirty="0"/>
              <a:t> / Sex / Age:</a:t>
            </a:r>
            <a:r>
              <a:rPr lang="es-ES" sz="2000" dirty="0"/>
              <a:t> Información personal.</a:t>
            </a:r>
          </a:p>
          <a:p>
            <a:pPr algn="ctr">
              <a:buFont typeface="Arial" panose="020B0604020202020204" pitchFamily="34" charset="0"/>
              <a:buChar char="•"/>
            </a:pPr>
            <a:r>
              <a:rPr lang="es-ES" sz="2000" b="1" dirty="0" err="1"/>
              <a:t>SibSp</a:t>
            </a:r>
            <a:r>
              <a:rPr lang="es-ES" sz="2000" b="1" dirty="0"/>
              <a:t> / </a:t>
            </a:r>
            <a:r>
              <a:rPr lang="es-ES" sz="2000" b="1" dirty="0" err="1"/>
              <a:t>Parch</a:t>
            </a:r>
            <a:r>
              <a:rPr lang="es-ES" sz="2000" b="1" dirty="0"/>
              <a:t>:</a:t>
            </a:r>
            <a:r>
              <a:rPr lang="es-ES" sz="2000" dirty="0"/>
              <a:t> Parientes a bordo.</a:t>
            </a:r>
          </a:p>
          <a:p>
            <a:pPr algn="ctr">
              <a:buFont typeface="Arial" panose="020B0604020202020204" pitchFamily="34" charset="0"/>
              <a:buChar char="•"/>
            </a:pPr>
            <a:r>
              <a:rPr lang="es-ES" sz="2000" b="1" dirty="0"/>
              <a:t>Ticket / </a:t>
            </a:r>
            <a:r>
              <a:rPr lang="es-ES" sz="2000" b="1" dirty="0" err="1"/>
              <a:t>Fare</a:t>
            </a:r>
            <a:r>
              <a:rPr lang="es-ES" sz="2000" b="1" dirty="0"/>
              <a:t>:</a:t>
            </a:r>
            <a:r>
              <a:rPr lang="es-ES" sz="2000" dirty="0"/>
              <a:t> Información económica.</a:t>
            </a:r>
          </a:p>
          <a:p>
            <a:pPr algn="ctr">
              <a:buFont typeface="Arial" panose="020B0604020202020204" pitchFamily="34" charset="0"/>
              <a:buChar char="•"/>
            </a:pPr>
            <a:r>
              <a:rPr lang="es-ES" sz="2000" b="1" dirty="0" err="1"/>
              <a:t>Cabin</a:t>
            </a:r>
            <a:r>
              <a:rPr lang="es-ES" sz="2000" b="1" dirty="0"/>
              <a:t>:</a:t>
            </a:r>
            <a:r>
              <a:rPr lang="es-ES" sz="2000" dirty="0"/>
              <a:t> Número de cabina (muy incompleto).</a:t>
            </a:r>
          </a:p>
          <a:p>
            <a:pPr algn="ctr">
              <a:buFont typeface="Arial" panose="020B0604020202020204" pitchFamily="34" charset="0"/>
              <a:buChar char="•"/>
            </a:pPr>
            <a:r>
              <a:rPr lang="es-ES" sz="2000" b="1" dirty="0" err="1"/>
              <a:t>Embarked</a:t>
            </a:r>
            <a:r>
              <a:rPr lang="es-ES" sz="2000" b="1" dirty="0"/>
              <a:t>:</a:t>
            </a:r>
            <a:r>
              <a:rPr lang="es-ES" sz="2000" dirty="0"/>
              <a:t> Puerto de embarque.</a:t>
            </a:r>
          </a:p>
          <a:p>
            <a:pPr algn="ctr"/>
            <a:r>
              <a:rPr lang="es-ES" sz="2000" b="1" dirty="0"/>
              <a:t>Conclusión del análisis inicial:</a:t>
            </a:r>
            <a:br>
              <a:rPr lang="es-ES" sz="2000" dirty="0"/>
            </a:br>
            <a:r>
              <a:rPr lang="es-ES" sz="2000" dirty="0"/>
              <a:t>La supervivencia parece estar influenciada por la edad, el sexo y la clase del pasajero.</a:t>
            </a:r>
          </a:p>
        </p:txBody>
      </p:sp>
      <p:pic>
        <p:nvPicPr>
          <p:cNvPr id="5" name="Imagen 4">
            <a:extLst>
              <a:ext uri="{FF2B5EF4-FFF2-40B4-BE49-F238E27FC236}">
                <a16:creationId xmlns:a16="http://schemas.microsoft.com/office/drawing/2014/main" id="{1F552A89-1E17-A3D6-FFDA-01FDA193C51B}"/>
              </a:ext>
            </a:extLst>
          </p:cNvPr>
          <p:cNvPicPr>
            <a:picLocks noChangeAspect="1"/>
          </p:cNvPicPr>
          <p:nvPr/>
        </p:nvPicPr>
        <p:blipFill>
          <a:blip r:embed="rId2"/>
          <a:stretch>
            <a:fillRect/>
          </a:stretch>
        </p:blipFill>
        <p:spPr>
          <a:xfrm>
            <a:off x="-83289" y="3738215"/>
            <a:ext cx="12360165" cy="3271136"/>
          </a:xfrm>
          <a:prstGeom prst="rect">
            <a:avLst/>
          </a:prstGeom>
        </p:spPr>
      </p:pic>
    </p:spTree>
    <p:extLst>
      <p:ext uri="{BB962C8B-B14F-4D97-AF65-F5344CB8AC3E}">
        <p14:creationId xmlns:p14="http://schemas.microsoft.com/office/powerpoint/2010/main" val="646973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24AB7AC-8B95-65E7-21C3-6C5AECAB097B}"/>
              </a:ext>
            </a:extLst>
          </p:cNvPr>
          <p:cNvPicPr>
            <a:picLocks noChangeAspect="1"/>
          </p:cNvPicPr>
          <p:nvPr/>
        </p:nvPicPr>
        <p:blipFill>
          <a:blip r:embed="rId2"/>
          <a:stretch>
            <a:fillRect/>
          </a:stretch>
        </p:blipFill>
        <p:spPr>
          <a:xfrm>
            <a:off x="91170" y="524962"/>
            <a:ext cx="4398579" cy="2604886"/>
          </a:xfrm>
          <a:prstGeom prst="rect">
            <a:avLst/>
          </a:prstGeom>
        </p:spPr>
      </p:pic>
      <p:sp>
        <p:nvSpPr>
          <p:cNvPr id="5" name="Rectangle 2">
            <a:extLst>
              <a:ext uri="{FF2B5EF4-FFF2-40B4-BE49-F238E27FC236}">
                <a16:creationId xmlns:a16="http://schemas.microsoft.com/office/drawing/2014/main" id="{5F37C6B3-0F60-1B13-067C-50C5777773ED}"/>
              </a:ext>
            </a:extLst>
          </p:cNvPr>
          <p:cNvSpPr>
            <a:spLocks noChangeArrowheads="1"/>
          </p:cNvSpPr>
          <p:nvPr/>
        </p:nvSpPr>
        <p:spPr bwMode="auto">
          <a:xfrm rot="10800000" flipV="1">
            <a:off x="4489749" y="796353"/>
            <a:ext cx="2462844"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es-ES" sz="1600" dirty="0"/>
              <a:t>La diferencia entre grupos es clara:</a:t>
            </a:r>
            <a:br>
              <a:rPr lang="es-ES" sz="1600" dirty="0"/>
            </a:br>
            <a:r>
              <a:rPr lang="es-ES" sz="1600" dirty="0"/>
              <a:t>ser mujer aumentaba significativamente la probabilidad de sobrevivir, mientras que los hombres tenían una desventaja notable</a:t>
            </a:r>
            <a:endParaRPr kumimoji="0" lang="es-CO" altLang="es-CO" sz="1600" i="0" u="none" strike="noStrike" cap="none" normalizeH="0" baseline="0" dirty="0">
              <a:ln>
                <a:noFill/>
              </a:ln>
              <a:solidFill>
                <a:schemeClr val="tx1"/>
              </a:solidFill>
              <a:effectLst/>
            </a:endParaRPr>
          </a:p>
        </p:txBody>
      </p:sp>
      <p:pic>
        <p:nvPicPr>
          <p:cNvPr id="4" name="Imagen 3">
            <a:extLst>
              <a:ext uri="{FF2B5EF4-FFF2-40B4-BE49-F238E27FC236}">
                <a16:creationId xmlns:a16="http://schemas.microsoft.com/office/drawing/2014/main" id="{5626DB7D-B1FF-DF65-34AC-60C1E1FD91C4}"/>
              </a:ext>
            </a:extLst>
          </p:cNvPr>
          <p:cNvPicPr>
            <a:picLocks noChangeAspect="1"/>
          </p:cNvPicPr>
          <p:nvPr/>
        </p:nvPicPr>
        <p:blipFill>
          <a:blip r:embed="rId3"/>
          <a:stretch>
            <a:fillRect/>
          </a:stretch>
        </p:blipFill>
        <p:spPr>
          <a:xfrm>
            <a:off x="91170" y="3129846"/>
            <a:ext cx="4398579" cy="3452821"/>
          </a:xfrm>
          <a:prstGeom prst="rect">
            <a:avLst/>
          </a:prstGeom>
        </p:spPr>
      </p:pic>
      <p:sp>
        <p:nvSpPr>
          <p:cNvPr id="7" name="CuadroTexto 6">
            <a:extLst>
              <a:ext uri="{FF2B5EF4-FFF2-40B4-BE49-F238E27FC236}">
                <a16:creationId xmlns:a16="http://schemas.microsoft.com/office/drawing/2014/main" id="{BF81A67D-D22E-3E90-0D42-66C719985E1C}"/>
              </a:ext>
            </a:extLst>
          </p:cNvPr>
          <p:cNvSpPr txBox="1"/>
          <p:nvPr/>
        </p:nvSpPr>
        <p:spPr>
          <a:xfrm>
            <a:off x="4489750" y="3727821"/>
            <a:ext cx="2604494" cy="2800767"/>
          </a:xfrm>
          <a:prstGeom prst="rect">
            <a:avLst/>
          </a:prstGeom>
          <a:noFill/>
        </p:spPr>
        <p:txBody>
          <a:bodyPr wrap="square">
            <a:spAutoFit/>
          </a:bodyPr>
          <a:lstStyle/>
          <a:p>
            <a:pPr algn="ctr"/>
            <a:r>
              <a:rPr lang="es-ES" sz="1600" b="0" i="0" dirty="0">
                <a:effectLst/>
                <a:cs typeface="Arial" panose="020B0604020202020204" pitchFamily="34" charset="0"/>
              </a:rPr>
              <a:t>Se observa una concentración alta entre los 20 y 40 años, con un pico alrededor de los 30.</a:t>
            </a:r>
          </a:p>
          <a:p>
            <a:pPr algn="l">
              <a:buFont typeface="Arial" panose="020B0604020202020204" pitchFamily="34" charset="0"/>
              <a:buChar char="•"/>
            </a:pPr>
            <a:r>
              <a:rPr lang="es-ES" sz="1600" b="0" i="0" dirty="0">
                <a:effectLst/>
                <a:cs typeface="Arial" panose="020B0604020202020204" pitchFamily="34" charset="0"/>
              </a:rPr>
              <a:t>Esta tendencia indica que la mayoría de los pasajeros eran adultos jóvenes, lo cual puede influir en el análisis de supervivencia y en la segmentación por grupos etarios.</a:t>
            </a:r>
          </a:p>
        </p:txBody>
      </p:sp>
      <p:pic>
        <p:nvPicPr>
          <p:cNvPr id="9" name="Imagen 8">
            <a:extLst>
              <a:ext uri="{FF2B5EF4-FFF2-40B4-BE49-F238E27FC236}">
                <a16:creationId xmlns:a16="http://schemas.microsoft.com/office/drawing/2014/main" id="{0D5CC2F1-218D-6BEA-6AD7-7A33687A6DF7}"/>
              </a:ext>
            </a:extLst>
          </p:cNvPr>
          <p:cNvPicPr>
            <a:picLocks noChangeAspect="1"/>
          </p:cNvPicPr>
          <p:nvPr/>
        </p:nvPicPr>
        <p:blipFill>
          <a:blip r:embed="rId4"/>
          <a:stretch>
            <a:fillRect/>
          </a:stretch>
        </p:blipFill>
        <p:spPr>
          <a:xfrm>
            <a:off x="7094244" y="465819"/>
            <a:ext cx="5008173" cy="2961701"/>
          </a:xfrm>
          <a:prstGeom prst="rect">
            <a:avLst/>
          </a:prstGeom>
        </p:spPr>
      </p:pic>
      <p:sp>
        <p:nvSpPr>
          <p:cNvPr id="11" name="CuadroTexto 10">
            <a:extLst>
              <a:ext uri="{FF2B5EF4-FFF2-40B4-BE49-F238E27FC236}">
                <a16:creationId xmlns:a16="http://schemas.microsoft.com/office/drawing/2014/main" id="{4D313700-BA71-94B5-F7B9-CA951BC4686F}"/>
              </a:ext>
            </a:extLst>
          </p:cNvPr>
          <p:cNvSpPr txBox="1"/>
          <p:nvPr/>
        </p:nvSpPr>
        <p:spPr>
          <a:xfrm>
            <a:off x="7185416" y="3460354"/>
            <a:ext cx="5008172" cy="2062103"/>
          </a:xfrm>
          <a:prstGeom prst="rect">
            <a:avLst/>
          </a:prstGeom>
          <a:noFill/>
        </p:spPr>
        <p:txBody>
          <a:bodyPr wrap="square">
            <a:spAutoFit/>
          </a:bodyPr>
          <a:lstStyle/>
          <a:p>
            <a:pPr algn="l"/>
            <a:r>
              <a:rPr lang="es-ES" sz="1600" b="0" i="0" dirty="0">
                <a:effectLst/>
              </a:rPr>
              <a:t>Se observa que la mayoría de los pasajeros, sin importar la edad, pagaron tarifas inferiores a 100 unidades, aunque hay algunos casos con precios elevados en distintas edades.</a:t>
            </a:r>
          </a:p>
          <a:p>
            <a:pPr algn="l"/>
            <a:r>
              <a:rPr lang="es-ES" sz="1600" b="0" i="0" dirty="0">
                <a:effectLst/>
              </a:rPr>
              <a:t>Esto indica que el costo del boleto no está directamente ligado a la edad, pero sí puede reflejar diferencias de clase o tipo de cabina, lo cual es relevante para el análisis de supervivencia y segmentación socioeconómica.</a:t>
            </a:r>
          </a:p>
        </p:txBody>
      </p:sp>
    </p:spTree>
    <p:extLst>
      <p:ext uri="{BB962C8B-B14F-4D97-AF65-F5344CB8AC3E}">
        <p14:creationId xmlns:p14="http://schemas.microsoft.com/office/powerpoint/2010/main" val="3376801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4ACEC24-9473-7AE7-7193-EE450B30345A}"/>
              </a:ext>
            </a:extLst>
          </p:cNvPr>
          <p:cNvPicPr>
            <a:picLocks noChangeAspect="1"/>
          </p:cNvPicPr>
          <p:nvPr/>
        </p:nvPicPr>
        <p:blipFill>
          <a:blip r:embed="rId2"/>
          <a:stretch>
            <a:fillRect/>
          </a:stretch>
        </p:blipFill>
        <p:spPr>
          <a:xfrm>
            <a:off x="710554" y="607387"/>
            <a:ext cx="3788849" cy="3380140"/>
          </a:xfrm>
          <a:prstGeom prst="rect">
            <a:avLst/>
          </a:prstGeom>
        </p:spPr>
      </p:pic>
      <p:pic>
        <p:nvPicPr>
          <p:cNvPr id="6" name="Imagen 5">
            <a:extLst>
              <a:ext uri="{FF2B5EF4-FFF2-40B4-BE49-F238E27FC236}">
                <a16:creationId xmlns:a16="http://schemas.microsoft.com/office/drawing/2014/main" id="{F6B8FC8A-C13A-0317-859A-E16CFAF203B0}"/>
              </a:ext>
            </a:extLst>
          </p:cNvPr>
          <p:cNvPicPr>
            <a:picLocks noChangeAspect="1"/>
          </p:cNvPicPr>
          <p:nvPr/>
        </p:nvPicPr>
        <p:blipFill>
          <a:blip r:embed="rId3"/>
          <a:stretch>
            <a:fillRect/>
          </a:stretch>
        </p:blipFill>
        <p:spPr>
          <a:xfrm>
            <a:off x="6253936" y="1016142"/>
            <a:ext cx="4913788" cy="3207868"/>
          </a:xfrm>
          <a:prstGeom prst="rect">
            <a:avLst/>
          </a:prstGeom>
        </p:spPr>
      </p:pic>
      <p:sp>
        <p:nvSpPr>
          <p:cNvPr id="8" name="CuadroTexto 7">
            <a:extLst>
              <a:ext uri="{FF2B5EF4-FFF2-40B4-BE49-F238E27FC236}">
                <a16:creationId xmlns:a16="http://schemas.microsoft.com/office/drawing/2014/main" id="{80011D20-D386-28C6-07EB-40511CF673CE}"/>
              </a:ext>
            </a:extLst>
          </p:cNvPr>
          <p:cNvSpPr txBox="1"/>
          <p:nvPr/>
        </p:nvSpPr>
        <p:spPr>
          <a:xfrm>
            <a:off x="5726823" y="4224010"/>
            <a:ext cx="6655951" cy="1569660"/>
          </a:xfrm>
          <a:prstGeom prst="rect">
            <a:avLst/>
          </a:prstGeom>
          <a:noFill/>
        </p:spPr>
        <p:txBody>
          <a:bodyPr wrap="square">
            <a:spAutoFit/>
          </a:bodyPr>
          <a:lstStyle/>
          <a:p>
            <a:pPr algn="l"/>
            <a:r>
              <a:rPr lang="es-ES" sz="1600" b="0" i="0" dirty="0">
                <a:effectLst/>
              </a:rPr>
              <a:t>Se observa una gran cantidad de </a:t>
            </a:r>
            <a:r>
              <a:rPr lang="es-ES" sz="1600" b="0" i="0" dirty="0" err="1">
                <a:effectLst/>
              </a:rPr>
              <a:t>outliers</a:t>
            </a:r>
            <a:r>
              <a:rPr lang="es-ES" sz="1600" b="0" i="0" dirty="0">
                <a:effectLst/>
              </a:rPr>
              <a:t> con tarifas muy altas, lo que indica que algunos pasajeros pagaron precios significativamente superiores al promedio.</a:t>
            </a:r>
          </a:p>
          <a:p>
            <a:pPr algn="l">
              <a:buFont typeface="Arial" panose="020B0604020202020204" pitchFamily="34" charset="0"/>
              <a:buChar char="•"/>
            </a:pPr>
            <a:r>
              <a:rPr lang="es-ES" sz="1600" b="0" i="0" dirty="0">
                <a:effectLst/>
              </a:rPr>
              <a:t>Esta dispersión sugiere una fuerte desigualdad económica entre los pasajeros, lo cual puede influir en su acceso a recursos y, por tanto, en su probabilidad de supervivencia</a:t>
            </a:r>
          </a:p>
        </p:txBody>
      </p:sp>
      <p:sp>
        <p:nvSpPr>
          <p:cNvPr id="10" name="CuadroTexto 9">
            <a:extLst>
              <a:ext uri="{FF2B5EF4-FFF2-40B4-BE49-F238E27FC236}">
                <a16:creationId xmlns:a16="http://schemas.microsoft.com/office/drawing/2014/main" id="{9DA4F110-26F9-9FFF-F126-8E25414CF0D0}"/>
              </a:ext>
            </a:extLst>
          </p:cNvPr>
          <p:cNvSpPr txBox="1"/>
          <p:nvPr/>
        </p:nvSpPr>
        <p:spPr>
          <a:xfrm>
            <a:off x="492672" y="3987527"/>
            <a:ext cx="5119852" cy="2800767"/>
          </a:xfrm>
          <a:prstGeom prst="rect">
            <a:avLst/>
          </a:prstGeom>
          <a:noFill/>
        </p:spPr>
        <p:txBody>
          <a:bodyPr wrap="square">
            <a:spAutoFit/>
          </a:bodyPr>
          <a:lstStyle/>
          <a:p>
            <a:r>
              <a:rPr lang="es-ES" sz="1600" dirty="0" err="1"/>
              <a:t>Pclass</a:t>
            </a:r>
            <a:r>
              <a:rPr lang="es-ES" sz="1600" dirty="0"/>
              <a:t> ↔ </a:t>
            </a:r>
            <a:r>
              <a:rPr lang="es-ES" sz="1600" dirty="0" err="1"/>
              <a:t>Fare</a:t>
            </a:r>
            <a:r>
              <a:rPr lang="es-ES" sz="1600" dirty="0"/>
              <a:t>: -0.688 Existe una fuerte correlación negativa entre la clase del pasajero y el precio del boleto. Esto significa que los pasajeros de primera clase (</a:t>
            </a:r>
            <a:r>
              <a:rPr lang="es-ES" sz="1600" dirty="0" err="1"/>
              <a:t>Pclass</a:t>
            </a:r>
            <a:r>
              <a:rPr lang="es-ES" sz="1600" dirty="0"/>
              <a:t> = 1) pagaron tarifas más altas, mientras que los de tercera clase (</a:t>
            </a:r>
            <a:r>
              <a:rPr lang="es-ES" sz="1600" dirty="0" err="1"/>
              <a:t>Pclass</a:t>
            </a:r>
            <a:r>
              <a:rPr lang="es-ES" sz="1600" dirty="0"/>
              <a:t> = 3) pagaron menos.</a:t>
            </a:r>
          </a:p>
          <a:p>
            <a:r>
              <a:rPr lang="es-ES" sz="1600" dirty="0" err="1"/>
              <a:t>Survived</a:t>
            </a:r>
            <a:r>
              <a:rPr lang="es-ES" sz="1600" dirty="0"/>
              <a:t> ↔ Sex: -0.543 La correlación negativa indica que el sexo masculino (codificado como 1) está asociado con menor probabilidad de supervivencia. En otras palabras, las mujeres tuvieron más posibilidades de sobrevivir que los hombres, lo cual concuerda con las políticas de evacuación del </a:t>
            </a:r>
            <a:r>
              <a:rPr lang="es-ES" sz="1600" dirty="0" err="1"/>
              <a:t>Titanic</a:t>
            </a:r>
            <a:endParaRPr lang="es-CO" sz="1600" dirty="0"/>
          </a:p>
        </p:txBody>
      </p:sp>
    </p:spTree>
    <p:extLst>
      <p:ext uri="{BB962C8B-B14F-4D97-AF65-F5344CB8AC3E}">
        <p14:creationId xmlns:p14="http://schemas.microsoft.com/office/powerpoint/2010/main" val="3100657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F27C2630-2ADB-8809-F93E-18CA76E10DBF}"/>
              </a:ext>
            </a:extLst>
          </p:cNvPr>
          <p:cNvSpPr txBox="1"/>
          <p:nvPr/>
        </p:nvSpPr>
        <p:spPr>
          <a:xfrm>
            <a:off x="602673" y="593352"/>
            <a:ext cx="9146973" cy="5671296"/>
          </a:xfrm>
          <a:prstGeom prst="rect">
            <a:avLst/>
          </a:prstGeom>
          <a:noFill/>
        </p:spPr>
        <p:txBody>
          <a:bodyPr wrap="square">
            <a:spAutoFit/>
          </a:bodyPr>
          <a:lstStyle/>
          <a:p>
            <a:pPr>
              <a:buNone/>
            </a:pPr>
            <a:r>
              <a:rPr lang="es-ES" b="1" dirty="0"/>
              <a:t>Patrones Identificados:</a:t>
            </a:r>
            <a:endParaRPr lang="es-ES" dirty="0"/>
          </a:p>
          <a:p>
            <a:pPr>
              <a:buFont typeface="Arial" panose="020B0604020202020204" pitchFamily="34" charset="0"/>
              <a:buChar char="•"/>
            </a:pPr>
            <a:r>
              <a:rPr lang="es-ES" dirty="0"/>
              <a:t>Las mujeres sobrevivieron en mayor proporción que los hombres.</a:t>
            </a:r>
          </a:p>
          <a:p>
            <a:pPr>
              <a:buFont typeface="Arial" panose="020B0604020202020204" pitchFamily="34" charset="0"/>
              <a:buChar char="•"/>
            </a:pPr>
            <a:r>
              <a:rPr lang="es-ES" dirty="0"/>
              <a:t>Los pasajeros de primera clase tuvieron mayores tasas de supervivencia.</a:t>
            </a:r>
          </a:p>
          <a:p>
            <a:pPr>
              <a:buFont typeface="Arial" panose="020B0604020202020204" pitchFamily="34" charset="0"/>
              <a:buChar char="•"/>
            </a:pPr>
            <a:r>
              <a:rPr lang="es-ES" dirty="0"/>
              <a:t>Tarifas más altas (</a:t>
            </a:r>
            <a:r>
              <a:rPr lang="es-ES" dirty="0" err="1"/>
              <a:t>Fare</a:t>
            </a:r>
            <a:r>
              <a:rPr lang="es-ES" dirty="0"/>
              <a:t>) se relacionan con mayor probabilidad de sobrevivir.</a:t>
            </a:r>
          </a:p>
          <a:p>
            <a:pPr>
              <a:buNone/>
            </a:pPr>
            <a:r>
              <a:rPr lang="es-ES" b="1" dirty="0"/>
              <a:t>Correlaciones Importantes (Spearman):</a:t>
            </a:r>
            <a:endParaRPr lang="es-ES" dirty="0"/>
          </a:p>
          <a:p>
            <a:pPr>
              <a:buFont typeface="Arial" panose="020B0604020202020204" pitchFamily="34" charset="0"/>
              <a:buChar char="•"/>
            </a:pPr>
            <a:r>
              <a:rPr lang="es-ES" dirty="0"/>
              <a:t>Sex – </a:t>
            </a:r>
            <a:r>
              <a:rPr lang="es-ES" dirty="0" err="1"/>
              <a:t>Survived</a:t>
            </a:r>
            <a:r>
              <a:rPr lang="es-ES" dirty="0"/>
              <a:t>: correlación fuerte (sexo es el predictor más influyente).</a:t>
            </a:r>
          </a:p>
          <a:p>
            <a:pPr>
              <a:buFont typeface="Arial" panose="020B0604020202020204" pitchFamily="34" charset="0"/>
              <a:buChar char="•"/>
            </a:pPr>
            <a:r>
              <a:rPr lang="es-ES" dirty="0" err="1"/>
              <a:t>Pclass</a:t>
            </a:r>
            <a:r>
              <a:rPr lang="es-ES" dirty="0"/>
              <a:t> – </a:t>
            </a:r>
            <a:r>
              <a:rPr lang="es-ES" dirty="0" err="1"/>
              <a:t>Fare</a:t>
            </a:r>
            <a:r>
              <a:rPr lang="es-ES" dirty="0"/>
              <a:t>: correlación negativa fuerte (menor clase → menor tarifa).</a:t>
            </a:r>
          </a:p>
          <a:p>
            <a:pPr>
              <a:buFont typeface="Arial" panose="020B0604020202020204" pitchFamily="34" charset="0"/>
              <a:buChar char="•"/>
            </a:pPr>
            <a:r>
              <a:rPr lang="es-ES" dirty="0" err="1"/>
              <a:t>Fare</a:t>
            </a:r>
            <a:r>
              <a:rPr lang="es-ES" dirty="0"/>
              <a:t> – </a:t>
            </a:r>
            <a:r>
              <a:rPr lang="es-ES" dirty="0" err="1"/>
              <a:t>Survived</a:t>
            </a:r>
            <a:r>
              <a:rPr lang="es-ES" dirty="0"/>
              <a:t>: correlación positiva moderada.</a:t>
            </a:r>
          </a:p>
          <a:p>
            <a:pPr>
              <a:buFont typeface="Arial" panose="020B0604020202020204" pitchFamily="34" charset="0"/>
              <a:buChar char="•"/>
            </a:pPr>
            <a:r>
              <a:rPr lang="es-ES" dirty="0"/>
              <a:t>Age – </a:t>
            </a:r>
            <a:r>
              <a:rPr lang="es-ES" dirty="0" err="1"/>
              <a:t>Survived</a:t>
            </a:r>
            <a:r>
              <a:rPr lang="es-ES" dirty="0"/>
              <a:t>: correlación baja.</a:t>
            </a:r>
          </a:p>
          <a:p>
            <a:pPr>
              <a:buNone/>
            </a:pPr>
            <a:r>
              <a:rPr lang="es-ES" b="1" dirty="0" err="1"/>
              <a:t>Outliers</a:t>
            </a:r>
            <a:r>
              <a:rPr lang="es-ES" b="1" dirty="0"/>
              <a:t>:</a:t>
            </a:r>
            <a:endParaRPr lang="es-ES" dirty="0"/>
          </a:p>
          <a:p>
            <a:pPr>
              <a:buFont typeface="Arial" panose="020B0604020202020204" pitchFamily="34" charset="0"/>
              <a:buChar char="•"/>
            </a:pPr>
            <a:r>
              <a:rPr lang="es-ES" dirty="0"/>
              <a:t>Valores extremadamente altos en </a:t>
            </a:r>
            <a:r>
              <a:rPr lang="es-ES" dirty="0" err="1"/>
              <a:t>Fare</a:t>
            </a:r>
            <a:r>
              <a:rPr lang="es-ES" dirty="0"/>
              <a:t> (pasajeros VIP).</a:t>
            </a:r>
          </a:p>
          <a:p>
            <a:pPr>
              <a:buFont typeface="Arial" panose="020B0604020202020204" pitchFamily="34" charset="0"/>
              <a:buChar char="•"/>
            </a:pPr>
            <a:r>
              <a:rPr lang="es-ES" dirty="0"/>
              <a:t>Edades atípicas en Age (bebés y adultos mayores).</a:t>
            </a:r>
          </a:p>
          <a:p>
            <a:pPr>
              <a:buNone/>
            </a:pPr>
            <a:r>
              <a:rPr lang="es-ES" b="1" dirty="0"/>
              <a:t>Distribuciones Relevantes:</a:t>
            </a:r>
            <a:endParaRPr lang="es-ES" dirty="0"/>
          </a:p>
          <a:p>
            <a:pPr>
              <a:buFont typeface="Arial" panose="020B0604020202020204" pitchFamily="34" charset="0"/>
              <a:buChar char="•"/>
            </a:pPr>
            <a:r>
              <a:rPr lang="es-ES" dirty="0"/>
              <a:t>Age no sigue una distribución normal (Shapiro–</a:t>
            </a:r>
            <a:r>
              <a:rPr lang="es-ES" dirty="0" err="1"/>
              <a:t>Wilk</a:t>
            </a:r>
            <a:r>
              <a:rPr lang="es-ES" dirty="0"/>
              <a:t> p ≤ 0.05).</a:t>
            </a:r>
          </a:p>
          <a:p>
            <a:pPr>
              <a:buFont typeface="Arial" panose="020B0604020202020204" pitchFamily="34" charset="0"/>
              <a:buChar char="•"/>
            </a:pPr>
            <a:r>
              <a:rPr lang="es-ES" dirty="0" err="1"/>
              <a:t>Fare</a:t>
            </a:r>
            <a:r>
              <a:rPr lang="es-ES" dirty="0"/>
              <a:t> tiene distribución sesgada hacia la derecha.</a:t>
            </a:r>
          </a:p>
          <a:p>
            <a:pPr>
              <a:buFont typeface="Arial" panose="020B0604020202020204" pitchFamily="34" charset="0"/>
              <a:buChar char="•"/>
            </a:pPr>
            <a:r>
              <a:rPr lang="es-ES" dirty="0"/>
              <a:t>Variables categóricas como Sex y </a:t>
            </a:r>
            <a:r>
              <a:rPr lang="es-ES" dirty="0" err="1"/>
              <a:t>Pclass</a:t>
            </a:r>
            <a:r>
              <a:rPr lang="es-ES" dirty="0"/>
              <a:t> están desbalanceadas.</a:t>
            </a:r>
          </a:p>
        </p:txBody>
      </p:sp>
    </p:spTree>
    <p:extLst>
      <p:ext uri="{BB962C8B-B14F-4D97-AF65-F5344CB8AC3E}">
        <p14:creationId xmlns:p14="http://schemas.microsoft.com/office/powerpoint/2010/main" val="1486438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989810E0-8FA5-8E00-6C6D-1EBD95FFF2EC}"/>
              </a:ext>
            </a:extLst>
          </p:cNvPr>
          <p:cNvPicPr>
            <a:picLocks noChangeAspect="1"/>
          </p:cNvPicPr>
          <p:nvPr/>
        </p:nvPicPr>
        <p:blipFill>
          <a:blip r:embed="rId2"/>
          <a:stretch>
            <a:fillRect/>
          </a:stretch>
        </p:blipFill>
        <p:spPr>
          <a:xfrm>
            <a:off x="5915737" y="303885"/>
            <a:ext cx="6277851" cy="6554115"/>
          </a:xfrm>
          <a:prstGeom prst="rect">
            <a:avLst/>
          </a:prstGeom>
        </p:spPr>
      </p:pic>
      <p:sp>
        <p:nvSpPr>
          <p:cNvPr id="8" name="CuadroTexto 7">
            <a:extLst>
              <a:ext uri="{FF2B5EF4-FFF2-40B4-BE49-F238E27FC236}">
                <a16:creationId xmlns:a16="http://schemas.microsoft.com/office/drawing/2014/main" id="{68D6AE4C-97EB-CDFE-EE85-0054734C5705}"/>
              </a:ext>
            </a:extLst>
          </p:cNvPr>
          <p:cNvSpPr txBox="1"/>
          <p:nvPr/>
        </p:nvSpPr>
        <p:spPr>
          <a:xfrm>
            <a:off x="220288" y="612844"/>
            <a:ext cx="5266112" cy="5632311"/>
          </a:xfrm>
          <a:prstGeom prst="rect">
            <a:avLst/>
          </a:prstGeom>
          <a:noFill/>
        </p:spPr>
        <p:txBody>
          <a:bodyPr wrap="square">
            <a:spAutoFit/>
          </a:bodyPr>
          <a:lstStyle/>
          <a:p>
            <a:pPr>
              <a:buNone/>
            </a:pPr>
            <a:r>
              <a:rPr lang="es-ES" sz="1800" b="1" dirty="0"/>
              <a:t>Desempeño del Modelo:</a:t>
            </a:r>
            <a:endParaRPr lang="es-ES" sz="1800" dirty="0"/>
          </a:p>
          <a:p>
            <a:pPr>
              <a:buFont typeface="Arial" panose="020B0604020202020204" pitchFamily="34" charset="0"/>
              <a:buChar char="•"/>
            </a:pPr>
            <a:r>
              <a:rPr lang="es-ES" sz="1800" dirty="0"/>
              <a:t>Precisión general: </a:t>
            </a:r>
            <a:r>
              <a:rPr lang="es-ES" sz="1800" b="1" dirty="0"/>
              <a:t>79.8%</a:t>
            </a:r>
            <a:r>
              <a:rPr lang="es-ES" sz="1800" dirty="0"/>
              <a:t> (buen rendimiento).</a:t>
            </a:r>
          </a:p>
          <a:p>
            <a:pPr>
              <a:buFont typeface="Arial" panose="020B0604020202020204" pitchFamily="34" charset="0"/>
              <a:buChar char="•"/>
            </a:pPr>
            <a:r>
              <a:rPr lang="es-ES" sz="1800" dirty="0"/>
              <a:t>Clase 0 (no sobrevivió): precisión 0.80, </a:t>
            </a:r>
            <a:r>
              <a:rPr lang="es-ES" sz="1800" dirty="0" err="1"/>
              <a:t>recall</a:t>
            </a:r>
            <a:r>
              <a:rPr lang="es-ES" sz="1800" dirty="0"/>
              <a:t> 0.90.</a:t>
            </a:r>
          </a:p>
          <a:p>
            <a:pPr>
              <a:buFont typeface="Arial" panose="020B0604020202020204" pitchFamily="34" charset="0"/>
              <a:buChar char="•"/>
            </a:pPr>
            <a:r>
              <a:rPr lang="es-ES" sz="1800" dirty="0"/>
              <a:t>Clase 1 (sobrevivió): </a:t>
            </a:r>
            <a:r>
              <a:rPr lang="es-ES" sz="1800" dirty="0" err="1"/>
              <a:t>recall</a:t>
            </a:r>
            <a:r>
              <a:rPr lang="es-ES" sz="1800" dirty="0"/>
              <a:t> baja a 0.64 → más difícil de detectar.</a:t>
            </a:r>
          </a:p>
          <a:p>
            <a:pPr>
              <a:buFont typeface="Arial" panose="020B0604020202020204" pitchFamily="34" charset="0"/>
              <a:buChar char="•"/>
            </a:pPr>
            <a:r>
              <a:rPr lang="es-ES" sz="1800" dirty="0"/>
              <a:t>F1-score promedio: </a:t>
            </a:r>
            <a:r>
              <a:rPr lang="es-ES" sz="1800" b="1" dirty="0"/>
              <a:t>0.78</a:t>
            </a:r>
            <a:r>
              <a:rPr lang="es-ES" sz="1800" dirty="0"/>
              <a:t>.</a:t>
            </a:r>
          </a:p>
          <a:p>
            <a:pPr>
              <a:buNone/>
            </a:pPr>
            <a:r>
              <a:rPr lang="es-ES" sz="1800" b="1" dirty="0"/>
              <a:t>Variables Más Importantes:</a:t>
            </a:r>
            <a:endParaRPr lang="es-ES" sz="1800" dirty="0"/>
          </a:p>
          <a:p>
            <a:pPr>
              <a:buFont typeface="Arial" panose="020B0604020202020204" pitchFamily="34" charset="0"/>
              <a:buChar char="•"/>
            </a:pPr>
            <a:r>
              <a:rPr lang="es-ES" sz="1800" b="1" dirty="0"/>
              <a:t>Sex:</a:t>
            </a:r>
            <a:r>
              <a:rPr lang="es-ES" sz="1800" dirty="0"/>
              <a:t> mayor influencia (mujeres sobreviven más).</a:t>
            </a:r>
          </a:p>
          <a:p>
            <a:pPr>
              <a:buFont typeface="Arial" panose="020B0604020202020204" pitchFamily="34" charset="0"/>
              <a:buChar char="•"/>
            </a:pPr>
            <a:r>
              <a:rPr lang="es-ES" sz="1800" b="1" dirty="0" err="1"/>
              <a:t>Pclass</a:t>
            </a:r>
            <a:r>
              <a:rPr lang="es-ES" sz="1800" b="1" dirty="0"/>
              <a:t>:</a:t>
            </a:r>
            <a:r>
              <a:rPr lang="es-ES" sz="1800" dirty="0"/>
              <a:t> fuertemente relacionada con nivel socioeconómico y supervivencia.</a:t>
            </a:r>
          </a:p>
          <a:p>
            <a:pPr>
              <a:buFont typeface="Arial" panose="020B0604020202020204" pitchFamily="34" charset="0"/>
              <a:buChar char="•"/>
            </a:pPr>
            <a:r>
              <a:rPr lang="es-ES" sz="1800" b="1" dirty="0" err="1"/>
              <a:t>Fare</a:t>
            </a:r>
            <a:r>
              <a:rPr lang="es-ES" sz="1800" b="1" dirty="0"/>
              <a:t>:</a:t>
            </a:r>
            <a:r>
              <a:rPr lang="es-ES" sz="1800" dirty="0"/>
              <a:t> valores altos asociados a mayor probabilidad de sobrevivir.</a:t>
            </a:r>
          </a:p>
          <a:p>
            <a:pPr>
              <a:buNone/>
            </a:pPr>
            <a:r>
              <a:rPr lang="es-ES" sz="1800" b="1" dirty="0"/>
              <a:t>Respuesta a la Pregunta de Investigación:</a:t>
            </a:r>
            <a:endParaRPr lang="es-ES" sz="1800" dirty="0"/>
          </a:p>
          <a:p>
            <a:pPr>
              <a:buFont typeface="Arial" panose="020B0604020202020204" pitchFamily="34" charset="0"/>
              <a:buChar char="•"/>
            </a:pPr>
            <a:r>
              <a:rPr lang="es-ES" sz="1800" b="1" dirty="0"/>
              <a:t>Sí.</a:t>
            </a:r>
            <a:r>
              <a:rPr lang="es-ES" sz="1800" dirty="0"/>
              <a:t> El modelo predice la supervivencia con ~80% de precisión y permite identificar patrones claros.</a:t>
            </a:r>
          </a:p>
          <a:p>
            <a:pPr>
              <a:buNone/>
            </a:pPr>
            <a:r>
              <a:rPr lang="es-ES" sz="1800" b="1" dirty="0"/>
              <a:t>Limitaciones del Modelo:</a:t>
            </a:r>
            <a:endParaRPr lang="es-ES" sz="1800" dirty="0"/>
          </a:p>
          <a:p>
            <a:pPr>
              <a:buFont typeface="Arial" panose="020B0604020202020204" pitchFamily="34" charset="0"/>
              <a:buChar char="•"/>
            </a:pPr>
            <a:r>
              <a:rPr lang="es-ES" sz="1800" dirty="0"/>
              <a:t>Desbalance en la clase 1 (sobrevivientes).</a:t>
            </a:r>
          </a:p>
          <a:p>
            <a:pPr>
              <a:buFont typeface="Arial" panose="020B0604020202020204" pitchFamily="34" charset="0"/>
              <a:buChar char="•"/>
            </a:pPr>
            <a:r>
              <a:rPr lang="es-ES" sz="1800" dirty="0"/>
              <a:t>Variables no normales.</a:t>
            </a:r>
          </a:p>
          <a:p>
            <a:pPr>
              <a:buFont typeface="Arial" panose="020B0604020202020204" pitchFamily="34" charset="0"/>
              <a:buChar char="•"/>
            </a:pPr>
            <a:r>
              <a:rPr lang="es-ES" sz="1800" dirty="0" err="1"/>
              <a:t>Outliers</a:t>
            </a:r>
            <a:r>
              <a:rPr lang="es-ES" sz="1800" dirty="0"/>
              <a:t> en </a:t>
            </a:r>
            <a:r>
              <a:rPr lang="es-ES" sz="1800" dirty="0" err="1"/>
              <a:t>Fare</a:t>
            </a:r>
            <a:r>
              <a:rPr lang="es-ES" sz="1800" dirty="0"/>
              <a:t>.</a:t>
            </a:r>
          </a:p>
          <a:p>
            <a:pPr>
              <a:buFont typeface="Arial" panose="020B0604020202020204" pitchFamily="34" charset="0"/>
              <a:buChar char="•"/>
            </a:pPr>
            <a:r>
              <a:rPr lang="es-ES" sz="1800" dirty="0"/>
              <a:t>Codificación simple que puede perder información.</a:t>
            </a:r>
          </a:p>
        </p:txBody>
      </p:sp>
    </p:spTree>
    <p:extLst>
      <p:ext uri="{BB962C8B-B14F-4D97-AF65-F5344CB8AC3E}">
        <p14:creationId xmlns:p14="http://schemas.microsoft.com/office/powerpoint/2010/main" val="3459180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0716B15D-E137-6DD6-ADBF-833EB706156C}"/>
              </a:ext>
            </a:extLst>
          </p:cNvPr>
          <p:cNvSpPr txBox="1"/>
          <p:nvPr/>
        </p:nvSpPr>
        <p:spPr>
          <a:xfrm>
            <a:off x="0" y="766732"/>
            <a:ext cx="12419215" cy="5324535"/>
          </a:xfrm>
          <a:prstGeom prst="rect">
            <a:avLst/>
          </a:prstGeom>
          <a:noFill/>
        </p:spPr>
        <p:txBody>
          <a:bodyPr wrap="square">
            <a:spAutoFit/>
          </a:bodyPr>
          <a:lstStyle/>
          <a:p>
            <a:pPr>
              <a:buNone/>
            </a:pPr>
            <a:r>
              <a:rPr lang="es-ES" sz="2000" b="1" dirty="0"/>
              <a:t>Limitaciones del </a:t>
            </a:r>
            <a:r>
              <a:rPr lang="es-ES" sz="2000" b="1" dirty="0" err="1"/>
              <a:t>Dataset</a:t>
            </a:r>
            <a:r>
              <a:rPr lang="es-ES" sz="2000" b="1" dirty="0"/>
              <a:t>:</a:t>
            </a:r>
            <a:endParaRPr lang="es-ES" sz="2000" dirty="0"/>
          </a:p>
          <a:p>
            <a:pPr>
              <a:buFont typeface="Arial" panose="020B0604020202020204" pitchFamily="34" charset="0"/>
              <a:buChar char="•"/>
            </a:pPr>
            <a:r>
              <a:rPr lang="es-ES" sz="2000" b="1" dirty="0"/>
              <a:t>Valores faltantes significativos:</a:t>
            </a:r>
            <a:r>
              <a:rPr lang="es-ES" sz="2000" dirty="0"/>
              <a:t> Age (19.86%) y </a:t>
            </a:r>
            <a:r>
              <a:rPr lang="es-ES" sz="2000" dirty="0" err="1"/>
              <a:t>Cabin</a:t>
            </a:r>
            <a:r>
              <a:rPr lang="es-ES" sz="2000" dirty="0"/>
              <a:t> (77.11%). La imputación puede introducir sesgos.</a:t>
            </a:r>
          </a:p>
          <a:p>
            <a:pPr>
              <a:buFont typeface="Arial" panose="020B0604020202020204" pitchFamily="34" charset="0"/>
              <a:buChar char="•"/>
            </a:pPr>
            <a:r>
              <a:rPr lang="es-ES" sz="2000" b="1" dirty="0"/>
              <a:t>Distribuciones no normales:</a:t>
            </a:r>
            <a:r>
              <a:rPr lang="es-ES" sz="2000" dirty="0"/>
              <a:t> Todas las variables numéricas fallan Shapiro-Wilk → limita métodos estadísticos tradicionales.</a:t>
            </a:r>
          </a:p>
          <a:p>
            <a:pPr>
              <a:buFont typeface="Arial" panose="020B0604020202020204" pitchFamily="34" charset="0"/>
              <a:buChar char="•"/>
            </a:pPr>
            <a:r>
              <a:rPr lang="es-ES" sz="2000" b="1" dirty="0"/>
              <a:t>Presencia de </a:t>
            </a:r>
            <a:r>
              <a:rPr lang="es-ES" sz="2000" b="1" dirty="0" err="1"/>
              <a:t>outliers</a:t>
            </a:r>
            <a:r>
              <a:rPr lang="es-ES" sz="2000" b="1" dirty="0"/>
              <a:t>:</a:t>
            </a:r>
            <a:r>
              <a:rPr lang="es-ES" sz="2000" dirty="0"/>
              <a:t> Especialmente en </a:t>
            </a:r>
            <a:r>
              <a:rPr lang="es-ES" sz="2000" dirty="0" err="1"/>
              <a:t>Fare</a:t>
            </a:r>
            <a:r>
              <a:rPr lang="es-ES" sz="2000" dirty="0"/>
              <a:t>, afectando la variabilidad y algunos modelos.</a:t>
            </a:r>
          </a:p>
          <a:p>
            <a:pPr>
              <a:buFont typeface="Arial" panose="020B0604020202020204" pitchFamily="34" charset="0"/>
              <a:buChar char="•"/>
            </a:pPr>
            <a:r>
              <a:rPr lang="es-ES" sz="2000" b="1" dirty="0"/>
              <a:t>Codificación categórica simple:</a:t>
            </a:r>
            <a:r>
              <a:rPr lang="es-ES" sz="2000" dirty="0"/>
              <a:t> </a:t>
            </a:r>
            <a:r>
              <a:rPr lang="es-ES" sz="2000" dirty="0" err="1"/>
              <a:t>LabelEncoder</a:t>
            </a:r>
            <a:r>
              <a:rPr lang="es-ES" sz="2000" dirty="0"/>
              <a:t> asigna orden falso a categorías sin jerarquía (</a:t>
            </a:r>
            <a:r>
              <a:rPr lang="es-ES" sz="2000" dirty="0" err="1"/>
              <a:t>Embarked</a:t>
            </a:r>
            <a:r>
              <a:rPr lang="es-ES" sz="2000" dirty="0"/>
              <a:t>, Ticket, </a:t>
            </a:r>
            <a:r>
              <a:rPr lang="es-ES" sz="2000" dirty="0" err="1"/>
              <a:t>Name</a:t>
            </a:r>
            <a:r>
              <a:rPr lang="es-ES" sz="2000" dirty="0"/>
              <a:t>).</a:t>
            </a:r>
          </a:p>
          <a:p>
            <a:pPr>
              <a:buFont typeface="Arial" panose="020B0604020202020204" pitchFamily="34" charset="0"/>
              <a:buChar char="•"/>
            </a:pPr>
            <a:r>
              <a:rPr lang="es-ES" sz="2000" b="1" dirty="0"/>
              <a:t>Datos históricos:</a:t>
            </a:r>
            <a:r>
              <a:rPr lang="es-ES" sz="2000" dirty="0"/>
              <a:t> El </a:t>
            </a:r>
            <a:r>
              <a:rPr lang="es-ES" sz="2000" dirty="0" err="1"/>
              <a:t>Titanic</a:t>
            </a:r>
            <a:r>
              <a:rPr lang="es-ES" sz="2000" dirty="0"/>
              <a:t> es un evento único; el modelo no generaliza a otros contextos.</a:t>
            </a:r>
          </a:p>
          <a:p>
            <a:pPr>
              <a:buNone/>
            </a:pPr>
            <a:r>
              <a:rPr lang="es-ES" sz="2000" b="1" dirty="0"/>
              <a:t>Posibles Sesgos:</a:t>
            </a:r>
            <a:endParaRPr lang="es-ES" sz="2000" dirty="0"/>
          </a:p>
          <a:p>
            <a:pPr>
              <a:buFont typeface="Arial" panose="020B0604020202020204" pitchFamily="34" charset="0"/>
              <a:buChar char="•"/>
            </a:pPr>
            <a:r>
              <a:rPr lang="es-ES" sz="2000" b="1" dirty="0"/>
              <a:t>Género (Sex):</a:t>
            </a:r>
            <a:r>
              <a:rPr lang="es-ES" sz="2000" dirty="0"/>
              <a:t> Alta diferencia histórica en supervivencia (“mujeres y niños primero”).</a:t>
            </a:r>
          </a:p>
          <a:p>
            <a:pPr>
              <a:buFont typeface="Arial" panose="020B0604020202020204" pitchFamily="34" charset="0"/>
              <a:buChar char="•"/>
            </a:pPr>
            <a:r>
              <a:rPr lang="es-ES" sz="2000" b="1" dirty="0"/>
              <a:t>Socioeconómico (</a:t>
            </a:r>
            <a:r>
              <a:rPr lang="es-ES" sz="2000" b="1" dirty="0" err="1"/>
              <a:t>Pclass</a:t>
            </a:r>
            <a:r>
              <a:rPr lang="es-ES" sz="2000" b="1" dirty="0"/>
              <a:t>, </a:t>
            </a:r>
            <a:r>
              <a:rPr lang="es-ES" sz="2000" b="1" dirty="0" err="1"/>
              <a:t>Fare</a:t>
            </a:r>
            <a:r>
              <a:rPr lang="es-ES" sz="2000" b="1" dirty="0"/>
              <a:t>):</a:t>
            </a:r>
            <a:r>
              <a:rPr lang="es-ES" sz="2000" dirty="0"/>
              <a:t> Mayor clase social y tarifas más altas → mayor probabilidad de sobrevivir.</a:t>
            </a:r>
          </a:p>
          <a:p>
            <a:pPr>
              <a:buFont typeface="Arial" panose="020B0604020202020204" pitchFamily="34" charset="0"/>
              <a:buChar char="•"/>
            </a:pPr>
            <a:r>
              <a:rPr lang="es-ES" sz="2000" b="1" dirty="0"/>
              <a:t>Imputación:</a:t>
            </a:r>
            <a:r>
              <a:rPr lang="es-ES" sz="2000" dirty="0"/>
              <a:t> Si los datos faltantes no son aleatorios, la mediana/moda puede distorsionar patrones reales.</a:t>
            </a:r>
          </a:p>
          <a:p>
            <a:pPr>
              <a:buNone/>
            </a:pPr>
            <a:r>
              <a:rPr lang="es-ES" sz="2000" b="1" dirty="0"/>
              <a:t>Recomendaciones:</a:t>
            </a:r>
            <a:endParaRPr lang="es-ES" sz="2000" dirty="0"/>
          </a:p>
          <a:p>
            <a:pPr>
              <a:buFont typeface="Arial" panose="020B0604020202020204" pitchFamily="34" charset="0"/>
              <a:buChar char="•"/>
            </a:pPr>
            <a:r>
              <a:rPr lang="es-ES" sz="2000" dirty="0"/>
              <a:t>Crear nuevas variables (</a:t>
            </a:r>
            <a:r>
              <a:rPr lang="es-ES" sz="2000" dirty="0" err="1"/>
              <a:t>FamilySize</a:t>
            </a:r>
            <a:r>
              <a:rPr lang="es-ES" sz="2000" dirty="0"/>
              <a:t>, títulos del </a:t>
            </a:r>
            <a:r>
              <a:rPr lang="es-ES" sz="2000" dirty="0" err="1"/>
              <a:t>Name</a:t>
            </a:r>
            <a:r>
              <a:rPr lang="es-ES" sz="2000" dirty="0"/>
              <a:t>, cubierta del </a:t>
            </a:r>
            <a:r>
              <a:rPr lang="es-ES" sz="2000" dirty="0" err="1"/>
              <a:t>Cabin</a:t>
            </a:r>
            <a:r>
              <a:rPr lang="es-ES" sz="2000" dirty="0"/>
              <a:t>).</a:t>
            </a:r>
          </a:p>
          <a:p>
            <a:pPr>
              <a:buFont typeface="Arial" panose="020B0604020202020204" pitchFamily="34" charset="0"/>
              <a:buChar char="•"/>
            </a:pPr>
            <a:r>
              <a:rPr lang="es-ES" sz="2000" dirty="0"/>
              <a:t>Usar imputación más avanzada (MICE, k-NN, modelos).</a:t>
            </a:r>
          </a:p>
          <a:p>
            <a:pPr>
              <a:buFont typeface="Arial" panose="020B0604020202020204" pitchFamily="34" charset="0"/>
              <a:buChar char="•"/>
            </a:pPr>
            <a:r>
              <a:rPr lang="es-ES" sz="2000" dirty="0"/>
              <a:t>Aplicar </a:t>
            </a:r>
            <a:r>
              <a:rPr lang="es-ES" sz="2000" dirty="0" err="1"/>
              <a:t>One</a:t>
            </a:r>
            <a:r>
              <a:rPr lang="es-ES" sz="2000" dirty="0"/>
              <a:t>-Hot </a:t>
            </a:r>
            <a:r>
              <a:rPr lang="es-ES" sz="2000" dirty="0" err="1"/>
              <a:t>Encoding</a:t>
            </a:r>
            <a:r>
              <a:rPr lang="es-ES" sz="2000" dirty="0"/>
              <a:t> en variables sin orden natural.</a:t>
            </a:r>
          </a:p>
          <a:p>
            <a:pPr>
              <a:buFont typeface="Arial" panose="020B0604020202020204" pitchFamily="34" charset="0"/>
              <a:buChar char="•"/>
            </a:pPr>
            <a:r>
              <a:rPr lang="es-ES" sz="2000" dirty="0"/>
              <a:t>Probar modelos más robustos (</a:t>
            </a:r>
            <a:r>
              <a:rPr lang="es-ES" sz="2000" dirty="0" err="1"/>
              <a:t>Random</a:t>
            </a:r>
            <a:r>
              <a:rPr lang="es-ES" sz="2000" dirty="0"/>
              <a:t> Forest, </a:t>
            </a:r>
            <a:r>
              <a:rPr lang="es-ES" sz="2000" dirty="0" err="1"/>
              <a:t>Gradient</a:t>
            </a:r>
            <a:r>
              <a:rPr lang="es-ES" sz="2000" dirty="0"/>
              <a:t> </a:t>
            </a:r>
            <a:r>
              <a:rPr lang="es-ES" sz="2000" dirty="0" err="1"/>
              <a:t>Boosting</a:t>
            </a:r>
            <a:r>
              <a:rPr lang="es-ES" sz="2000" dirty="0"/>
              <a:t>).</a:t>
            </a:r>
          </a:p>
          <a:p>
            <a:pPr>
              <a:buFont typeface="Arial" panose="020B0604020202020204" pitchFamily="34" charset="0"/>
              <a:buChar char="•"/>
            </a:pPr>
            <a:r>
              <a:rPr lang="es-ES" sz="2000" dirty="0"/>
              <a:t>Usar validación cruzada para mayor fiabilidad del modelo.</a:t>
            </a:r>
          </a:p>
        </p:txBody>
      </p:sp>
    </p:spTree>
    <p:extLst>
      <p:ext uri="{BB962C8B-B14F-4D97-AF65-F5344CB8AC3E}">
        <p14:creationId xmlns:p14="http://schemas.microsoft.com/office/powerpoint/2010/main" val="261515647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422</TotalTime>
  <Words>980</Words>
  <Application>Microsoft Office PowerPoint</Application>
  <PresentationFormat>Personalizado</PresentationFormat>
  <Paragraphs>78</Paragraphs>
  <Slides>8</Slides>
  <Notes>0</Notes>
  <HiddenSlides>0</HiddenSlides>
  <MMClips>0</MMClips>
  <ScaleCrop>false</ScaleCrop>
  <HeadingPairs>
    <vt:vector size="6" baseType="variant">
      <vt:variant>
        <vt:lpstr>Fuentes usadas</vt:lpstr>
      </vt:variant>
      <vt:variant>
        <vt:i4>1</vt:i4>
      </vt:variant>
      <vt:variant>
        <vt:lpstr>Tema</vt:lpstr>
      </vt:variant>
      <vt:variant>
        <vt:i4>1</vt:i4>
      </vt:variant>
      <vt:variant>
        <vt:lpstr>Títulos de diapositiva</vt:lpstr>
      </vt:variant>
      <vt:variant>
        <vt:i4>8</vt:i4>
      </vt:variant>
    </vt:vector>
  </HeadingPairs>
  <TitlesOfParts>
    <vt:vector size="10" baseType="lpstr">
      <vt:lpstr>Arial</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Katherine Bello</dc:creator>
  <cp:lastModifiedBy>Daniel Cerquera</cp:lastModifiedBy>
  <cp:revision>13</cp:revision>
  <dcterms:created xsi:type="dcterms:W3CDTF">2020-08-21T13:03:05Z</dcterms:created>
  <dcterms:modified xsi:type="dcterms:W3CDTF">2025-12-11T22:15:57Z</dcterms:modified>
</cp:coreProperties>
</file>